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23"/>
  </p:notesMasterIdLst>
  <p:sldIdLst>
    <p:sldId id="304" r:id="rId2"/>
    <p:sldId id="331" r:id="rId3"/>
    <p:sldId id="335" r:id="rId4"/>
    <p:sldId id="306" r:id="rId5"/>
    <p:sldId id="312" r:id="rId6"/>
    <p:sldId id="332" r:id="rId7"/>
    <p:sldId id="333" r:id="rId8"/>
    <p:sldId id="325" r:id="rId9"/>
    <p:sldId id="323" r:id="rId10"/>
    <p:sldId id="324" r:id="rId11"/>
    <p:sldId id="337" r:id="rId12"/>
    <p:sldId id="338" r:id="rId13"/>
    <p:sldId id="339" r:id="rId14"/>
    <p:sldId id="322" r:id="rId15"/>
    <p:sldId id="334" r:id="rId16"/>
    <p:sldId id="320" r:id="rId17"/>
    <p:sldId id="326" r:id="rId18"/>
    <p:sldId id="330" r:id="rId19"/>
    <p:sldId id="328" r:id="rId20"/>
    <p:sldId id="327" r:id="rId21"/>
    <p:sldId id="32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8A6D2AF5-DC51-4820-865F-D3F70F396672}">
          <p14:sldIdLst>
            <p14:sldId id="304"/>
            <p14:sldId id="331"/>
            <p14:sldId id="335"/>
            <p14:sldId id="306"/>
            <p14:sldId id="312"/>
            <p14:sldId id="332"/>
            <p14:sldId id="333"/>
            <p14:sldId id="325"/>
          </p14:sldIdLst>
        </p14:section>
        <p14:section name="Pro Contra Debatte" id="{0573A20F-B70A-4036-B05A-1233E9248280}">
          <p14:sldIdLst>
            <p14:sldId id="323"/>
            <p14:sldId id="324"/>
            <p14:sldId id="337"/>
            <p14:sldId id="338"/>
            <p14:sldId id="339"/>
            <p14:sldId id="322"/>
            <p14:sldId id="334"/>
            <p14:sldId id="320"/>
          </p14:sldIdLst>
        </p14:section>
        <p14:section name="Druckvorlage" id="{D44EB787-7260-4AE7-AE58-2E40CA14D979}">
          <p14:sldIdLst>
            <p14:sldId id="326"/>
            <p14:sldId id="330"/>
            <p14:sldId id="328"/>
            <p14:sldId id="327"/>
            <p14:sldId id="32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D2BA"/>
    <a:srgbClr val="FFA500"/>
    <a:srgbClr val="FFE9C1"/>
    <a:srgbClr val="FFD589"/>
    <a:srgbClr val="FFC865"/>
    <a:srgbClr val="FFB93B"/>
    <a:srgbClr val="FF8C42"/>
    <a:srgbClr val="FBD5ED"/>
    <a:srgbClr val="F6A4D7"/>
    <a:srgbClr val="F17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225430-DBCB-4D18-A844-9174C231774C}" v="3" dt="2025-09-22T14:19:20.994"/>
    <p1510:client id="{A44E0A0F-0939-4BE7-A28D-12D96B2032EE}" v="25" dt="2025-09-22T11:41:46.7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3" autoAdjust="0"/>
    <p:restoredTop sz="90846" autoAdjust="0"/>
  </p:normalViewPr>
  <p:slideViewPr>
    <p:cSldViewPr snapToGrid="0">
      <p:cViewPr varScale="1">
        <p:scale>
          <a:sx n="66" d="100"/>
          <a:sy n="66" d="100"/>
        </p:scale>
        <p:origin x="7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spPr>
            <a:solidFill>
              <a:schemeClr val="accent1"/>
            </a:solidFill>
            <a:ln w="19050">
              <a:solidFill>
                <a:schemeClr val="lt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Tabelle1!$A$2:$A$8</c:f>
              <c:strCache>
                <c:ptCount val="7"/>
                <c:pt idx="0">
                  <c:v>Maschinenbau</c:v>
                </c:pt>
                <c:pt idx="1">
                  <c:v>Chemieerzeugnisse</c:v>
                </c:pt>
                <c:pt idx="2">
                  <c:v>Eisen, Stahl, Metallwaren</c:v>
                </c:pt>
                <c:pt idx="3">
                  <c:v>Fahrzeuge</c:v>
                </c:pt>
                <c:pt idx="4">
                  <c:v>Nahrung, Getränke</c:v>
                </c:pt>
                <c:pt idx="5">
                  <c:v>Bekleidung</c:v>
                </c:pt>
                <c:pt idx="6">
                  <c:v>Holz, Möbel</c:v>
                </c:pt>
              </c:strCache>
            </c:strRef>
          </c:cat>
          <c:val>
            <c:numRef>
              <c:f>Tabelle1!$B$2:$B$8</c:f>
              <c:numCache>
                <c:formatCode>0%</c:formatCode>
                <c:ptCount val="7"/>
                <c:pt idx="0">
                  <c:v>0.25</c:v>
                </c:pt>
                <c:pt idx="1">
                  <c:v>0.17</c:v>
                </c:pt>
                <c:pt idx="2">
                  <c:v>0.13</c:v>
                </c:pt>
                <c:pt idx="3">
                  <c:v>0.11</c:v>
                </c:pt>
                <c:pt idx="4">
                  <c:v>0.08</c:v>
                </c:pt>
                <c:pt idx="5">
                  <c:v>0.04</c:v>
                </c:pt>
                <c:pt idx="6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2C-496A-BDB0-BA74E69EFB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6630640"/>
        <c:axId val="1231684384"/>
      </c:barChart>
      <c:catAx>
        <c:axId val="996630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231684384"/>
        <c:crosses val="autoZero"/>
        <c:auto val="1"/>
        <c:lblAlgn val="ctr"/>
        <c:lblOffset val="100"/>
        <c:noMultiLvlLbl val="0"/>
      </c:catAx>
      <c:valAx>
        <c:axId val="1231684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996630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51BEA-C714-4AED-9112-4500DB899A85}" type="datetimeFigureOut">
              <a:rPr lang="en-AU" smtClean="0"/>
              <a:t>22/09/2025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39DB4-C640-4EE0-A5E6-22F889456E1C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00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https://www.wko.at/oe/aussenwirtschaft/exportwirtschaft.pdf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125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Entwicklerteam von </a:t>
            </a:r>
            <a:r>
              <a:rPr lang="de-AT" dirty="0" err="1"/>
              <a:t>Velino</a:t>
            </a:r>
            <a:r>
              <a:rPr lang="de-AT" dirty="0"/>
              <a:t> Bikes hat eine Idee – fertige Skizze und einen Plan. Es ist ausreichend Geld vorhanden – deswegen wollen sie starten. </a:t>
            </a:r>
          </a:p>
          <a:p>
            <a:r>
              <a:rPr lang="de-AT" dirty="0"/>
              <a:t>Was braucht es, damit sie das Produkt fertigen und verkaufen können? – Teile – jmd. Der die Teile produziert.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6203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6F948D-0E67-951E-90E5-28CE0F138A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04C6BE6-7D85-39C2-7C0A-2BAF0D23CD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24554A2-E7FC-5114-B567-B36462674B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CB77CE3-C9F9-C416-A249-5903CC8789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10916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09197-939D-AD0C-4A92-C5FF23C41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F4A3981-AFFC-B03F-A4CF-3569B0CE87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F3C25CD-70FD-952E-4467-28530AA78C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621EB3D-5494-5311-BBBE-457E4DDB8B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94844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50970B-9E8D-241C-A988-7827744E4B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0208FF6-C58A-0827-5DAC-E637E3C635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23F63B8-049C-AB08-8CB8-678C745C4B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A2014A6-850D-D38E-EDB8-1AC41C671F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8521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2323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22.09.2025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4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 b="1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6">
            <a:extLst>
              <a:ext uri="{FF2B5EF4-FFF2-40B4-BE49-F238E27FC236}">
                <a16:creationId xmlns:a16="http://schemas.microsoft.com/office/drawing/2014/main" id="{F75EEA99-345C-9BAC-DBEF-480535F9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C9D91D-6318-29C5-897A-0131B70D6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0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22.09.2025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722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22.09.2025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337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21.svg"/><Relationship Id="rId5" Type="http://schemas.openxmlformats.org/officeDocument/2006/relationships/image" Target="../media/image27.svg"/><Relationship Id="rId10" Type="http://schemas.openxmlformats.org/officeDocument/2006/relationships/image" Target="../media/image20.png"/><Relationship Id="rId4" Type="http://schemas.openxmlformats.org/officeDocument/2006/relationships/image" Target="../media/image26.png"/><Relationship Id="rId9" Type="http://schemas.openxmlformats.org/officeDocument/2006/relationships/image" Target="../media/image25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wko.at/oe/aussenwirtschaft/exportwirtschaft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freepngimg.com/png/175247-flag-germany-free-download-image" TargetMode="External"/><Relationship Id="rId3" Type="http://schemas.openxmlformats.org/officeDocument/2006/relationships/hyperlink" Target="https://www.countryflags.com/de/flagge-osterreich/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hyperlink" Target="https://wallpapercave.com/japan-flag-wallpapers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2076" y="3025676"/>
            <a:ext cx="9465924" cy="539457"/>
          </a:xfrm>
        </p:spPr>
        <p:txBody>
          <a:bodyPr>
            <a:normAutofit/>
          </a:bodyPr>
          <a:lstStyle/>
          <a:p>
            <a:r>
              <a:rPr lang="de-AT" sz="3000" dirty="0"/>
              <a:t>Lernstrecke 4 Wirtschaft in Österreich und der Welt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8260"/>
            <a:ext cx="9144000" cy="1154589"/>
          </a:xfrm>
        </p:spPr>
        <p:txBody>
          <a:bodyPr>
            <a:normAutofit fontScale="92500" lnSpcReduction="20000"/>
          </a:bodyPr>
          <a:lstStyle/>
          <a:p>
            <a:r>
              <a:rPr lang="de-AT" sz="4900" b="1" dirty="0"/>
              <a:t>Internationale Wirtschaftsbeziehungen</a:t>
            </a:r>
          </a:p>
        </p:txBody>
      </p:sp>
    </p:spTree>
    <p:extLst>
      <p:ext uri="{BB962C8B-B14F-4D97-AF65-F5344CB8AC3E}">
        <p14:creationId xmlns:p14="http://schemas.microsoft.com/office/powerpoint/2010/main" val="2661814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0C502-AF53-6942-BE5E-38310BE43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FBD13D-9037-8355-9CE0-A16A98EA6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Lieferengpass – was nun?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D5163E-ADAC-7456-EF25-F7DB15C5C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10</a:t>
            </a:fld>
            <a:endParaRPr lang="de-AT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F3FEC67B-83A9-C644-5C7E-174FAA47C8A7}"/>
              </a:ext>
            </a:extLst>
          </p:cNvPr>
          <p:cNvSpPr/>
          <p:nvPr/>
        </p:nvSpPr>
        <p:spPr>
          <a:xfrm>
            <a:off x="536987" y="2077058"/>
            <a:ext cx="5559013" cy="1009652"/>
          </a:xfrm>
          <a:custGeom>
            <a:avLst/>
            <a:gdLst>
              <a:gd name="connsiteX0" fmla="*/ 0 w 5559013"/>
              <a:gd name="connsiteY0" fmla="*/ 0 h 1009652"/>
              <a:gd name="connsiteX1" fmla="*/ 639286 w 5559013"/>
              <a:gd name="connsiteY1" fmla="*/ 0 h 1009652"/>
              <a:gd name="connsiteX2" fmla="*/ 1222983 w 5559013"/>
              <a:gd name="connsiteY2" fmla="*/ 0 h 1009652"/>
              <a:gd name="connsiteX3" fmla="*/ 1806679 w 5559013"/>
              <a:gd name="connsiteY3" fmla="*/ 0 h 1009652"/>
              <a:gd name="connsiteX4" fmla="*/ 2557146 w 5559013"/>
              <a:gd name="connsiteY4" fmla="*/ 0 h 1009652"/>
              <a:gd name="connsiteX5" fmla="*/ 3363203 w 5559013"/>
              <a:gd name="connsiteY5" fmla="*/ 0 h 1009652"/>
              <a:gd name="connsiteX6" fmla="*/ 4002489 w 5559013"/>
              <a:gd name="connsiteY6" fmla="*/ 0 h 1009652"/>
              <a:gd name="connsiteX7" fmla="*/ 4697366 w 5559013"/>
              <a:gd name="connsiteY7" fmla="*/ 0 h 1009652"/>
              <a:gd name="connsiteX8" fmla="*/ 5559013 w 5559013"/>
              <a:gd name="connsiteY8" fmla="*/ 0 h 1009652"/>
              <a:gd name="connsiteX9" fmla="*/ 5559013 w 5559013"/>
              <a:gd name="connsiteY9" fmla="*/ 484633 h 1009652"/>
              <a:gd name="connsiteX10" fmla="*/ 5559013 w 5559013"/>
              <a:gd name="connsiteY10" fmla="*/ 1009652 h 1009652"/>
              <a:gd name="connsiteX11" fmla="*/ 4808546 w 5559013"/>
              <a:gd name="connsiteY11" fmla="*/ 1009652 h 1009652"/>
              <a:gd name="connsiteX12" fmla="*/ 4224850 w 5559013"/>
              <a:gd name="connsiteY12" fmla="*/ 1009652 h 1009652"/>
              <a:gd name="connsiteX13" fmla="*/ 3529973 w 5559013"/>
              <a:gd name="connsiteY13" fmla="*/ 1009652 h 1009652"/>
              <a:gd name="connsiteX14" fmla="*/ 2779507 w 5559013"/>
              <a:gd name="connsiteY14" fmla="*/ 1009652 h 1009652"/>
              <a:gd name="connsiteX15" fmla="*/ 1973450 w 5559013"/>
              <a:gd name="connsiteY15" fmla="*/ 1009652 h 1009652"/>
              <a:gd name="connsiteX16" fmla="*/ 1278573 w 5559013"/>
              <a:gd name="connsiteY16" fmla="*/ 1009652 h 1009652"/>
              <a:gd name="connsiteX17" fmla="*/ 750467 w 5559013"/>
              <a:gd name="connsiteY17" fmla="*/ 1009652 h 1009652"/>
              <a:gd name="connsiteX18" fmla="*/ 0 w 5559013"/>
              <a:gd name="connsiteY18" fmla="*/ 1009652 h 1009652"/>
              <a:gd name="connsiteX19" fmla="*/ 0 w 5559013"/>
              <a:gd name="connsiteY19" fmla="*/ 484633 h 1009652"/>
              <a:gd name="connsiteX20" fmla="*/ 0 w 5559013"/>
              <a:gd name="connsiteY20" fmla="*/ 0 h 100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559013" h="1009652" extrusionOk="0">
                <a:moveTo>
                  <a:pt x="0" y="0"/>
                </a:moveTo>
                <a:cubicBezTo>
                  <a:pt x="207308" y="27255"/>
                  <a:pt x="452029" y="24843"/>
                  <a:pt x="639286" y="0"/>
                </a:cubicBezTo>
                <a:cubicBezTo>
                  <a:pt x="826543" y="-24843"/>
                  <a:pt x="1099104" y="-13110"/>
                  <a:pt x="1222983" y="0"/>
                </a:cubicBezTo>
                <a:cubicBezTo>
                  <a:pt x="1346862" y="13110"/>
                  <a:pt x="1535934" y="7710"/>
                  <a:pt x="1806679" y="0"/>
                </a:cubicBezTo>
                <a:cubicBezTo>
                  <a:pt x="2077424" y="-7710"/>
                  <a:pt x="2229054" y="-30100"/>
                  <a:pt x="2557146" y="0"/>
                </a:cubicBezTo>
                <a:cubicBezTo>
                  <a:pt x="2885238" y="30100"/>
                  <a:pt x="3107707" y="-26031"/>
                  <a:pt x="3363203" y="0"/>
                </a:cubicBezTo>
                <a:cubicBezTo>
                  <a:pt x="3618699" y="26031"/>
                  <a:pt x="3704010" y="-21603"/>
                  <a:pt x="4002489" y="0"/>
                </a:cubicBezTo>
                <a:cubicBezTo>
                  <a:pt x="4300968" y="21603"/>
                  <a:pt x="4409123" y="-3485"/>
                  <a:pt x="4697366" y="0"/>
                </a:cubicBezTo>
                <a:cubicBezTo>
                  <a:pt x="4985609" y="3485"/>
                  <a:pt x="5285299" y="35580"/>
                  <a:pt x="5559013" y="0"/>
                </a:cubicBezTo>
                <a:cubicBezTo>
                  <a:pt x="5547928" y="221461"/>
                  <a:pt x="5577874" y="379138"/>
                  <a:pt x="5559013" y="484633"/>
                </a:cubicBezTo>
                <a:cubicBezTo>
                  <a:pt x="5540152" y="590128"/>
                  <a:pt x="5577560" y="811368"/>
                  <a:pt x="5559013" y="1009652"/>
                </a:cubicBezTo>
                <a:cubicBezTo>
                  <a:pt x="5299411" y="1022404"/>
                  <a:pt x="5175260" y="1022692"/>
                  <a:pt x="4808546" y="1009652"/>
                </a:cubicBezTo>
                <a:cubicBezTo>
                  <a:pt x="4441832" y="996612"/>
                  <a:pt x="4396123" y="983920"/>
                  <a:pt x="4224850" y="1009652"/>
                </a:cubicBezTo>
                <a:cubicBezTo>
                  <a:pt x="4053577" y="1035384"/>
                  <a:pt x="3859824" y="1016317"/>
                  <a:pt x="3529973" y="1009652"/>
                </a:cubicBezTo>
                <a:cubicBezTo>
                  <a:pt x="3200122" y="1002987"/>
                  <a:pt x="3099976" y="974336"/>
                  <a:pt x="2779507" y="1009652"/>
                </a:cubicBezTo>
                <a:cubicBezTo>
                  <a:pt x="2459038" y="1044968"/>
                  <a:pt x="2257535" y="995093"/>
                  <a:pt x="1973450" y="1009652"/>
                </a:cubicBezTo>
                <a:cubicBezTo>
                  <a:pt x="1689365" y="1024211"/>
                  <a:pt x="1456411" y="978006"/>
                  <a:pt x="1278573" y="1009652"/>
                </a:cubicBezTo>
                <a:cubicBezTo>
                  <a:pt x="1100735" y="1041298"/>
                  <a:pt x="942526" y="1002170"/>
                  <a:pt x="750467" y="1009652"/>
                </a:cubicBezTo>
                <a:cubicBezTo>
                  <a:pt x="558408" y="1017134"/>
                  <a:pt x="229277" y="1046860"/>
                  <a:pt x="0" y="1009652"/>
                </a:cubicBezTo>
                <a:cubicBezTo>
                  <a:pt x="-11296" y="805744"/>
                  <a:pt x="4332" y="690680"/>
                  <a:pt x="0" y="484633"/>
                </a:cubicBezTo>
                <a:cubicBezTo>
                  <a:pt x="-4332" y="278586"/>
                  <a:pt x="22271" y="124909"/>
                  <a:pt x="0" y="0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12598473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Was könnte </a:t>
            </a:r>
            <a:r>
              <a:rPr lang="de-AT" sz="2000" dirty="0" err="1">
                <a:solidFill>
                  <a:schemeClr val="tx1"/>
                </a:solidFill>
              </a:rPr>
              <a:t>Velino</a:t>
            </a:r>
            <a:r>
              <a:rPr lang="de-AT" sz="2000" dirty="0">
                <a:solidFill>
                  <a:schemeClr val="tx1"/>
                </a:solidFill>
              </a:rPr>
              <a:t> jetzt tun, um das Problem mit den fehlenden Pedalen zu lösen?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C8E1233-B997-CD7B-BEAE-C815C97F768F}"/>
              </a:ext>
            </a:extLst>
          </p:cNvPr>
          <p:cNvSpPr/>
          <p:nvPr/>
        </p:nvSpPr>
        <p:spPr>
          <a:xfrm>
            <a:off x="536987" y="3343509"/>
            <a:ext cx="5559013" cy="1009652"/>
          </a:xfrm>
          <a:custGeom>
            <a:avLst/>
            <a:gdLst>
              <a:gd name="connsiteX0" fmla="*/ 0 w 5559013"/>
              <a:gd name="connsiteY0" fmla="*/ 0 h 1009652"/>
              <a:gd name="connsiteX1" fmla="*/ 639286 w 5559013"/>
              <a:gd name="connsiteY1" fmla="*/ 0 h 1009652"/>
              <a:gd name="connsiteX2" fmla="*/ 1278573 w 5559013"/>
              <a:gd name="connsiteY2" fmla="*/ 0 h 1009652"/>
              <a:gd name="connsiteX3" fmla="*/ 2029040 w 5559013"/>
              <a:gd name="connsiteY3" fmla="*/ 0 h 1009652"/>
              <a:gd name="connsiteX4" fmla="*/ 2835097 w 5559013"/>
              <a:gd name="connsiteY4" fmla="*/ 0 h 1009652"/>
              <a:gd name="connsiteX5" fmla="*/ 3363203 w 5559013"/>
              <a:gd name="connsiteY5" fmla="*/ 0 h 1009652"/>
              <a:gd name="connsiteX6" fmla="*/ 3946899 w 5559013"/>
              <a:gd name="connsiteY6" fmla="*/ 0 h 1009652"/>
              <a:gd name="connsiteX7" fmla="*/ 4697366 w 5559013"/>
              <a:gd name="connsiteY7" fmla="*/ 0 h 1009652"/>
              <a:gd name="connsiteX8" fmla="*/ 5559013 w 5559013"/>
              <a:gd name="connsiteY8" fmla="*/ 0 h 1009652"/>
              <a:gd name="connsiteX9" fmla="*/ 5559013 w 5559013"/>
              <a:gd name="connsiteY9" fmla="*/ 494729 h 1009652"/>
              <a:gd name="connsiteX10" fmla="*/ 5559013 w 5559013"/>
              <a:gd name="connsiteY10" fmla="*/ 1009652 h 1009652"/>
              <a:gd name="connsiteX11" fmla="*/ 5030907 w 5559013"/>
              <a:gd name="connsiteY11" fmla="*/ 1009652 h 1009652"/>
              <a:gd name="connsiteX12" fmla="*/ 4447210 w 5559013"/>
              <a:gd name="connsiteY12" fmla="*/ 1009652 h 1009652"/>
              <a:gd name="connsiteX13" fmla="*/ 3752334 w 5559013"/>
              <a:gd name="connsiteY13" fmla="*/ 1009652 h 1009652"/>
              <a:gd name="connsiteX14" fmla="*/ 3057457 w 5559013"/>
              <a:gd name="connsiteY14" fmla="*/ 1009652 h 1009652"/>
              <a:gd name="connsiteX15" fmla="*/ 2362581 w 5559013"/>
              <a:gd name="connsiteY15" fmla="*/ 1009652 h 1009652"/>
              <a:gd name="connsiteX16" fmla="*/ 1723294 w 5559013"/>
              <a:gd name="connsiteY16" fmla="*/ 1009652 h 1009652"/>
              <a:gd name="connsiteX17" fmla="*/ 1195188 w 5559013"/>
              <a:gd name="connsiteY17" fmla="*/ 1009652 h 1009652"/>
              <a:gd name="connsiteX18" fmla="*/ 0 w 5559013"/>
              <a:gd name="connsiteY18" fmla="*/ 1009652 h 1009652"/>
              <a:gd name="connsiteX19" fmla="*/ 0 w 5559013"/>
              <a:gd name="connsiteY19" fmla="*/ 525019 h 1009652"/>
              <a:gd name="connsiteX20" fmla="*/ 0 w 5559013"/>
              <a:gd name="connsiteY20" fmla="*/ 0 h 100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559013" h="1009652" extrusionOk="0">
                <a:moveTo>
                  <a:pt x="0" y="0"/>
                </a:moveTo>
                <a:cubicBezTo>
                  <a:pt x="151474" y="-27830"/>
                  <a:pt x="414441" y="-8863"/>
                  <a:pt x="639286" y="0"/>
                </a:cubicBezTo>
                <a:cubicBezTo>
                  <a:pt x="864131" y="8863"/>
                  <a:pt x="1008307" y="16134"/>
                  <a:pt x="1278573" y="0"/>
                </a:cubicBezTo>
                <a:cubicBezTo>
                  <a:pt x="1548839" y="-16134"/>
                  <a:pt x="1791921" y="-4677"/>
                  <a:pt x="2029040" y="0"/>
                </a:cubicBezTo>
                <a:cubicBezTo>
                  <a:pt x="2266159" y="4677"/>
                  <a:pt x="2504284" y="29458"/>
                  <a:pt x="2835097" y="0"/>
                </a:cubicBezTo>
                <a:cubicBezTo>
                  <a:pt x="3165910" y="-29458"/>
                  <a:pt x="3149429" y="22305"/>
                  <a:pt x="3363203" y="0"/>
                </a:cubicBezTo>
                <a:cubicBezTo>
                  <a:pt x="3576977" y="-22305"/>
                  <a:pt x="3729928" y="1734"/>
                  <a:pt x="3946899" y="0"/>
                </a:cubicBezTo>
                <a:cubicBezTo>
                  <a:pt x="4163870" y="-1734"/>
                  <a:pt x="4506249" y="-18936"/>
                  <a:pt x="4697366" y="0"/>
                </a:cubicBezTo>
                <a:cubicBezTo>
                  <a:pt x="4888483" y="18936"/>
                  <a:pt x="5213389" y="-28051"/>
                  <a:pt x="5559013" y="0"/>
                </a:cubicBezTo>
                <a:cubicBezTo>
                  <a:pt x="5558298" y="99463"/>
                  <a:pt x="5545923" y="268041"/>
                  <a:pt x="5559013" y="494729"/>
                </a:cubicBezTo>
                <a:cubicBezTo>
                  <a:pt x="5572103" y="721417"/>
                  <a:pt x="5569633" y="789085"/>
                  <a:pt x="5559013" y="1009652"/>
                </a:cubicBezTo>
                <a:cubicBezTo>
                  <a:pt x="5417473" y="988009"/>
                  <a:pt x="5221052" y="989871"/>
                  <a:pt x="5030907" y="1009652"/>
                </a:cubicBezTo>
                <a:cubicBezTo>
                  <a:pt x="4840762" y="1029433"/>
                  <a:pt x="4675709" y="1033189"/>
                  <a:pt x="4447210" y="1009652"/>
                </a:cubicBezTo>
                <a:cubicBezTo>
                  <a:pt x="4218711" y="986115"/>
                  <a:pt x="3926461" y="993591"/>
                  <a:pt x="3752334" y="1009652"/>
                </a:cubicBezTo>
                <a:cubicBezTo>
                  <a:pt x="3578207" y="1025713"/>
                  <a:pt x="3319999" y="1034259"/>
                  <a:pt x="3057457" y="1009652"/>
                </a:cubicBezTo>
                <a:cubicBezTo>
                  <a:pt x="2794915" y="985045"/>
                  <a:pt x="2553089" y="1042756"/>
                  <a:pt x="2362581" y="1009652"/>
                </a:cubicBezTo>
                <a:cubicBezTo>
                  <a:pt x="2172073" y="976548"/>
                  <a:pt x="2037815" y="1019915"/>
                  <a:pt x="1723294" y="1009652"/>
                </a:cubicBezTo>
                <a:cubicBezTo>
                  <a:pt x="1408773" y="999389"/>
                  <a:pt x="1384796" y="986146"/>
                  <a:pt x="1195188" y="1009652"/>
                </a:cubicBezTo>
                <a:cubicBezTo>
                  <a:pt x="1005580" y="1033158"/>
                  <a:pt x="397831" y="994976"/>
                  <a:pt x="0" y="1009652"/>
                </a:cubicBezTo>
                <a:cubicBezTo>
                  <a:pt x="-20861" y="798411"/>
                  <a:pt x="1878" y="741747"/>
                  <a:pt x="0" y="525019"/>
                </a:cubicBezTo>
                <a:cubicBezTo>
                  <a:pt x="-1878" y="308291"/>
                  <a:pt x="-12141" y="170673"/>
                  <a:pt x="0" y="0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415396802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Wie würdet ihr als </a:t>
            </a:r>
            <a:r>
              <a:rPr lang="de-AT" sz="2000" dirty="0" err="1">
                <a:solidFill>
                  <a:schemeClr val="tx1"/>
                </a:solidFill>
              </a:rPr>
              <a:t>Kund:in</a:t>
            </a:r>
            <a:r>
              <a:rPr lang="de-AT" sz="2000" dirty="0">
                <a:solidFill>
                  <a:schemeClr val="tx1"/>
                </a:solidFill>
              </a:rPr>
              <a:t> reagieren, wenn das bestellte Mountainbike nicht rechtzeitig geliefert wird?</a:t>
            </a:r>
          </a:p>
        </p:txBody>
      </p:sp>
      <p:pic>
        <p:nvPicPr>
          <p:cNvPr id="7" name="Grafik 6" descr="Ein Bild, das Karte, Text, Atlas enthält.&#10;&#10;KI-generierte Inhalte können fehlerhaft sein.">
            <a:extLst>
              <a:ext uri="{FF2B5EF4-FFF2-40B4-BE49-F238E27FC236}">
                <a16:creationId xmlns:a16="http://schemas.microsoft.com/office/drawing/2014/main" id="{3ECF9E70-C535-D18F-9A78-20EAB15B7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4639" y="1836426"/>
            <a:ext cx="5567951" cy="3711967"/>
          </a:xfrm>
          <a:prstGeom prst="rect">
            <a:avLst/>
          </a:prstGeom>
        </p:spPr>
      </p:pic>
      <p:pic>
        <p:nvPicPr>
          <p:cNvPr id="13" name="Grafik 12" descr="Fracht mit einfarbiger Füllung">
            <a:extLst>
              <a:ext uri="{FF2B5EF4-FFF2-40B4-BE49-F238E27FC236}">
                <a16:creationId xmlns:a16="http://schemas.microsoft.com/office/drawing/2014/main" id="{F4CC267D-05BC-EE02-6AEF-DDF0221DF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0600066" y="3692409"/>
            <a:ext cx="570854" cy="570854"/>
          </a:xfrm>
          <a:prstGeom prst="rect">
            <a:avLst/>
          </a:prstGeom>
        </p:spPr>
      </p:pic>
      <p:sp>
        <p:nvSpPr>
          <p:cNvPr id="17" name="Rechteck 16">
            <a:extLst>
              <a:ext uri="{FF2B5EF4-FFF2-40B4-BE49-F238E27FC236}">
                <a16:creationId xmlns:a16="http://schemas.microsoft.com/office/drawing/2014/main" id="{387913A0-D5BE-EBEA-085C-93EC9749C5A9}"/>
              </a:ext>
            </a:extLst>
          </p:cNvPr>
          <p:cNvSpPr/>
          <p:nvPr/>
        </p:nvSpPr>
        <p:spPr>
          <a:xfrm>
            <a:off x="536987" y="4609960"/>
            <a:ext cx="5559013" cy="1009652"/>
          </a:xfrm>
          <a:custGeom>
            <a:avLst/>
            <a:gdLst>
              <a:gd name="connsiteX0" fmla="*/ 0 w 5559013"/>
              <a:gd name="connsiteY0" fmla="*/ 0 h 1009652"/>
              <a:gd name="connsiteX1" fmla="*/ 639286 w 5559013"/>
              <a:gd name="connsiteY1" fmla="*/ 0 h 1009652"/>
              <a:gd name="connsiteX2" fmla="*/ 1334163 w 5559013"/>
              <a:gd name="connsiteY2" fmla="*/ 0 h 1009652"/>
              <a:gd name="connsiteX3" fmla="*/ 1973450 w 5559013"/>
              <a:gd name="connsiteY3" fmla="*/ 0 h 1009652"/>
              <a:gd name="connsiteX4" fmla="*/ 2723916 w 5559013"/>
              <a:gd name="connsiteY4" fmla="*/ 0 h 1009652"/>
              <a:gd name="connsiteX5" fmla="*/ 3474383 w 5559013"/>
              <a:gd name="connsiteY5" fmla="*/ 0 h 1009652"/>
              <a:gd name="connsiteX6" fmla="*/ 4002489 w 5559013"/>
              <a:gd name="connsiteY6" fmla="*/ 0 h 1009652"/>
              <a:gd name="connsiteX7" fmla="*/ 4697366 w 5559013"/>
              <a:gd name="connsiteY7" fmla="*/ 0 h 1009652"/>
              <a:gd name="connsiteX8" fmla="*/ 5559013 w 5559013"/>
              <a:gd name="connsiteY8" fmla="*/ 0 h 1009652"/>
              <a:gd name="connsiteX9" fmla="*/ 5559013 w 5559013"/>
              <a:gd name="connsiteY9" fmla="*/ 484633 h 1009652"/>
              <a:gd name="connsiteX10" fmla="*/ 5559013 w 5559013"/>
              <a:gd name="connsiteY10" fmla="*/ 1009652 h 1009652"/>
              <a:gd name="connsiteX11" fmla="*/ 4864136 w 5559013"/>
              <a:gd name="connsiteY11" fmla="*/ 1009652 h 1009652"/>
              <a:gd name="connsiteX12" fmla="*/ 4336030 w 5559013"/>
              <a:gd name="connsiteY12" fmla="*/ 1009652 h 1009652"/>
              <a:gd name="connsiteX13" fmla="*/ 3807924 w 5559013"/>
              <a:gd name="connsiteY13" fmla="*/ 1009652 h 1009652"/>
              <a:gd name="connsiteX14" fmla="*/ 3279818 w 5559013"/>
              <a:gd name="connsiteY14" fmla="*/ 1009652 h 1009652"/>
              <a:gd name="connsiteX15" fmla="*/ 2696121 w 5559013"/>
              <a:gd name="connsiteY15" fmla="*/ 1009652 h 1009652"/>
              <a:gd name="connsiteX16" fmla="*/ 2001245 w 5559013"/>
              <a:gd name="connsiteY16" fmla="*/ 1009652 h 1009652"/>
              <a:gd name="connsiteX17" fmla="*/ 1306368 w 5559013"/>
              <a:gd name="connsiteY17" fmla="*/ 1009652 h 1009652"/>
              <a:gd name="connsiteX18" fmla="*/ 0 w 5559013"/>
              <a:gd name="connsiteY18" fmla="*/ 1009652 h 1009652"/>
              <a:gd name="connsiteX19" fmla="*/ 0 w 5559013"/>
              <a:gd name="connsiteY19" fmla="*/ 504826 h 1009652"/>
              <a:gd name="connsiteX20" fmla="*/ 0 w 5559013"/>
              <a:gd name="connsiteY20" fmla="*/ 0 h 1009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559013" h="1009652" extrusionOk="0">
                <a:moveTo>
                  <a:pt x="0" y="0"/>
                </a:moveTo>
                <a:cubicBezTo>
                  <a:pt x="242114" y="-3425"/>
                  <a:pt x="486991" y="11750"/>
                  <a:pt x="639286" y="0"/>
                </a:cubicBezTo>
                <a:cubicBezTo>
                  <a:pt x="791581" y="-11750"/>
                  <a:pt x="994615" y="-33460"/>
                  <a:pt x="1334163" y="0"/>
                </a:cubicBezTo>
                <a:cubicBezTo>
                  <a:pt x="1673711" y="33460"/>
                  <a:pt x="1707481" y="16395"/>
                  <a:pt x="1973450" y="0"/>
                </a:cubicBezTo>
                <a:cubicBezTo>
                  <a:pt x="2239419" y="-16395"/>
                  <a:pt x="2517475" y="-20149"/>
                  <a:pt x="2723916" y="0"/>
                </a:cubicBezTo>
                <a:cubicBezTo>
                  <a:pt x="2930357" y="20149"/>
                  <a:pt x="3135268" y="-23607"/>
                  <a:pt x="3474383" y="0"/>
                </a:cubicBezTo>
                <a:cubicBezTo>
                  <a:pt x="3813498" y="23607"/>
                  <a:pt x="3798156" y="11771"/>
                  <a:pt x="4002489" y="0"/>
                </a:cubicBezTo>
                <a:cubicBezTo>
                  <a:pt x="4206822" y="-11771"/>
                  <a:pt x="4422325" y="-28760"/>
                  <a:pt x="4697366" y="0"/>
                </a:cubicBezTo>
                <a:cubicBezTo>
                  <a:pt x="4972407" y="28760"/>
                  <a:pt x="5364151" y="-25479"/>
                  <a:pt x="5559013" y="0"/>
                </a:cubicBezTo>
                <a:cubicBezTo>
                  <a:pt x="5583057" y="129905"/>
                  <a:pt x="5581692" y="377850"/>
                  <a:pt x="5559013" y="484633"/>
                </a:cubicBezTo>
                <a:cubicBezTo>
                  <a:pt x="5536334" y="591416"/>
                  <a:pt x="5554038" y="884792"/>
                  <a:pt x="5559013" y="1009652"/>
                </a:cubicBezTo>
                <a:cubicBezTo>
                  <a:pt x="5334383" y="1039711"/>
                  <a:pt x="5074454" y="996349"/>
                  <a:pt x="4864136" y="1009652"/>
                </a:cubicBezTo>
                <a:cubicBezTo>
                  <a:pt x="4653818" y="1022955"/>
                  <a:pt x="4599100" y="989879"/>
                  <a:pt x="4336030" y="1009652"/>
                </a:cubicBezTo>
                <a:cubicBezTo>
                  <a:pt x="4072960" y="1029425"/>
                  <a:pt x="3994621" y="986944"/>
                  <a:pt x="3807924" y="1009652"/>
                </a:cubicBezTo>
                <a:cubicBezTo>
                  <a:pt x="3621227" y="1032360"/>
                  <a:pt x="3539203" y="1017005"/>
                  <a:pt x="3279818" y="1009652"/>
                </a:cubicBezTo>
                <a:cubicBezTo>
                  <a:pt x="3020433" y="1002299"/>
                  <a:pt x="2898465" y="991209"/>
                  <a:pt x="2696121" y="1009652"/>
                </a:cubicBezTo>
                <a:cubicBezTo>
                  <a:pt x="2493777" y="1028095"/>
                  <a:pt x="2237930" y="981280"/>
                  <a:pt x="2001245" y="1009652"/>
                </a:cubicBezTo>
                <a:cubicBezTo>
                  <a:pt x="1764560" y="1038024"/>
                  <a:pt x="1511336" y="977562"/>
                  <a:pt x="1306368" y="1009652"/>
                </a:cubicBezTo>
                <a:cubicBezTo>
                  <a:pt x="1101400" y="1041742"/>
                  <a:pt x="501158" y="1058553"/>
                  <a:pt x="0" y="1009652"/>
                </a:cubicBezTo>
                <a:cubicBezTo>
                  <a:pt x="-7753" y="872497"/>
                  <a:pt x="-15332" y="719411"/>
                  <a:pt x="0" y="504826"/>
                </a:cubicBezTo>
                <a:cubicBezTo>
                  <a:pt x="15332" y="290241"/>
                  <a:pt x="19457" y="122063"/>
                  <a:pt x="0" y="0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75087468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>
                <a:solidFill>
                  <a:schemeClr val="tx1"/>
                </a:solidFill>
              </a:rPr>
              <a:t>Glaubt ihr, kann so ein Problem öfter vorkommen? </a:t>
            </a:r>
          </a:p>
          <a:p>
            <a:pPr algn="ctr"/>
            <a:r>
              <a:rPr lang="de-AT" sz="2000" dirty="0">
                <a:solidFill>
                  <a:schemeClr val="tx1"/>
                </a:solidFill>
              </a:rPr>
              <a:t>Warum (nicht)?</a:t>
            </a:r>
          </a:p>
        </p:txBody>
      </p:sp>
    </p:spTree>
    <p:extLst>
      <p:ext uri="{BB962C8B-B14F-4D97-AF65-F5344CB8AC3E}">
        <p14:creationId xmlns:p14="http://schemas.microsoft.com/office/powerpoint/2010/main" val="382930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612 0.07199 L -0.08021 0.16019 C -0.07474 0.1801 -0.06823 0.19005 -0.06198 0.18866 C -0.05521 0.18681 -0.05039 0.17408 -0.04818 0.15209 L -0.03698 0.05463 " pathEditMode="relative" rAng="21120000" ptsTypes="AAAAA">
                                      <p:cBhvr>
                                        <p:cTn id="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5" y="5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DE93C-AB27-3AFE-31FB-DAFC3BAA2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014B9A-F50C-A0BD-ACB6-657DCCD85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Rollen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3F36824-D936-74B9-34D2-C5F2F7C38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11</a:t>
            </a:fld>
            <a:endParaRPr lang="de-AT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EE856B90-D37E-DF00-E7FB-A7F2E3951A00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-2253271" y="754799"/>
            <a:chExt cx="26073642" cy="202693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82ACE259-C753-E60E-61DD-DDE127CDC4F0}"/>
                </a:ext>
              </a:extLst>
            </p:cNvPr>
            <p:cNvSpPr/>
            <p:nvPr/>
          </p:nvSpPr>
          <p:spPr>
            <a:xfrm>
              <a:off x="-2253271" y="754799"/>
              <a:ext cx="26073642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9A686FEE-63FE-AFE7-DCFF-032F5F0A30C6}"/>
                </a:ext>
              </a:extLst>
            </p:cNvPr>
            <p:cNvSpPr/>
            <p:nvPr/>
          </p:nvSpPr>
          <p:spPr>
            <a:xfrm>
              <a:off x="6665000" y="889828"/>
              <a:ext cx="12947918" cy="793226"/>
            </a:xfrm>
            <a:custGeom>
              <a:avLst/>
              <a:gdLst>
                <a:gd name="connsiteX0" fmla="*/ 0 w 12947918"/>
                <a:gd name="connsiteY0" fmla="*/ 0 h 793226"/>
                <a:gd name="connsiteX1" fmla="*/ 718021 w 12947918"/>
                <a:gd name="connsiteY1" fmla="*/ 0 h 793226"/>
                <a:gd name="connsiteX2" fmla="*/ 1177083 w 12947918"/>
                <a:gd name="connsiteY2" fmla="*/ 0 h 793226"/>
                <a:gd name="connsiteX3" fmla="*/ 2024584 w 12947918"/>
                <a:gd name="connsiteY3" fmla="*/ 0 h 793226"/>
                <a:gd name="connsiteX4" fmla="*/ 2224688 w 12947918"/>
                <a:gd name="connsiteY4" fmla="*/ 0 h 793226"/>
                <a:gd name="connsiteX5" fmla="*/ 2942709 w 12947918"/>
                <a:gd name="connsiteY5" fmla="*/ 0 h 793226"/>
                <a:gd name="connsiteX6" fmla="*/ 3531250 w 12947918"/>
                <a:gd name="connsiteY6" fmla="*/ 0 h 793226"/>
                <a:gd name="connsiteX7" fmla="*/ 3990313 w 12947918"/>
                <a:gd name="connsiteY7" fmla="*/ 0 h 793226"/>
                <a:gd name="connsiteX8" fmla="*/ 4319896 w 12947918"/>
                <a:gd name="connsiteY8" fmla="*/ 0 h 793226"/>
                <a:gd name="connsiteX9" fmla="*/ 4778959 w 12947918"/>
                <a:gd name="connsiteY9" fmla="*/ 0 h 793226"/>
                <a:gd name="connsiteX10" fmla="*/ 5108542 w 12947918"/>
                <a:gd name="connsiteY10" fmla="*/ 0 h 793226"/>
                <a:gd name="connsiteX11" fmla="*/ 5826563 w 12947918"/>
                <a:gd name="connsiteY11" fmla="*/ 0 h 793226"/>
                <a:gd name="connsiteX12" fmla="*/ 6026667 w 12947918"/>
                <a:gd name="connsiteY12" fmla="*/ 0 h 793226"/>
                <a:gd name="connsiteX13" fmla="*/ 6744688 w 12947918"/>
                <a:gd name="connsiteY13" fmla="*/ 0 h 793226"/>
                <a:gd name="connsiteX14" fmla="*/ 7592188 w 12947918"/>
                <a:gd name="connsiteY14" fmla="*/ 0 h 793226"/>
                <a:gd name="connsiteX15" fmla="*/ 7921772 w 12947918"/>
                <a:gd name="connsiteY15" fmla="*/ 0 h 793226"/>
                <a:gd name="connsiteX16" fmla="*/ 8639793 w 12947918"/>
                <a:gd name="connsiteY16" fmla="*/ 0 h 793226"/>
                <a:gd name="connsiteX17" fmla="*/ 8839897 w 12947918"/>
                <a:gd name="connsiteY17" fmla="*/ 0 h 793226"/>
                <a:gd name="connsiteX18" fmla="*/ 9687397 w 12947918"/>
                <a:gd name="connsiteY18" fmla="*/ 0 h 793226"/>
                <a:gd name="connsiteX19" fmla="*/ 10146459 w 12947918"/>
                <a:gd name="connsiteY19" fmla="*/ 0 h 793226"/>
                <a:gd name="connsiteX20" fmla="*/ 10993959 w 12947918"/>
                <a:gd name="connsiteY20" fmla="*/ 0 h 793226"/>
                <a:gd name="connsiteX21" fmla="*/ 11453022 w 12947918"/>
                <a:gd name="connsiteY21" fmla="*/ 0 h 793226"/>
                <a:gd name="connsiteX22" fmla="*/ 12171043 w 12947918"/>
                <a:gd name="connsiteY22" fmla="*/ 0 h 793226"/>
                <a:gd name="connsiteX23" fmla="*/ 12947918 w 12947918"/>
                <a:gd name="connsiteY23" fmla="*/ 0 h 793226"/>
                <a:gd name="connsiteX24" fmla="*/ 12947918 w 12947918"/>
                <a:gd name="connsiteY24" fmla="*/ 380748 h 793226"/>
                <a:gd name="connsiteX25" fmla="*/ 12947918 w 12947918"/>
                <a:gd name="connsiteY25" fmla="*/ 793226 h 793226"/>
                <a:gd name="connsiteX26" fmla="*/ 12747814 w 12947918"/>
                <a:gd name="connsiteY26" fmla="*/ 793226 h 793226"/>
                <a:gd name="connsiteX27" fmla="*/ 12547710 w 12947918"/>
                <a:gd name="connsiteY27" fmla="*/ 793226 h 793226"/>
                <a:gd name="connsiteX28" fmla="*/ 12218126 w 12947918"/>
                <a:gd name="connsiteY28" fmla="*/ 793226 h 793226"/>
                <a:gd name="connsiteX29" fmla="*/ 11888543 w 12947918"/>
                <a:gd name="connsiteY29" fmla="*/ 793226 h 793226"/>
                <a:gd name="connsiteX30" fmla="*/ 11300001 w 12947918"/>
                <a:gd name="connsiteY30" fmla="*/ 793226 h 793226"/>
                <a:gd name="connsiteX31" fmla="*/ 10581980 w 12947918"/>
                <a:gd name="connsiteY31" fmla="*/ 793226 h 793226"/>
                <a:gd name="connsiteX32" fmla="*/ 9734480 w 12947918"/>
                <a:gd name="connsiteY32" fmla="*/ 793226 h 793226"/>
                <a:gd name="connsiteX33" fmla="*/ 9275418 w 12947918"/>
                <a:gd name="connsiteY33" fmla="*/ 793226 h 793226"/>
                <a:gd name="connsiteX34" fmla="*/ 8816355 w 12947918"/>
                <a:gd name="connsiteY34" fmla="*/ 793226 h 793226"/>
                <a:gd name="connsiteX35" fmla="*/ 8227813 w 12947918"/>
                <a:gd name="connsiteY35" fmla="*/ 793226 h 793226"/>
                <a:gd name="connsiteX36" fmla="*/ 7509792 w 12947918"/>
                <a:gd name="connsiteY36" fmla="*/ 793226 h 793226"/>
                <a:gd name="connsiteX37" fmla="*/ 7309688 w 12947918"/>
                <a:gd name="connsiteY37" fmla="*/ 793226 h 793226"/>
                <a:gd name="connsiteX38" fmla="*/ 6850626 w 12947918"/>
                <a:gd name="connsiteY38" fmla="*/ 793226 h 793226"/>
                <a:gd name="connsiteX39" fmla="*/ 6262084 w 12947918"/>
                <a:gd name="connsiteY39" fmla="*/ 793226 h 793226"/>
                <a:gd name="connsiteX40" fmla="*/ 5932501 w 12947918"/>
                <a:gd name="connsiteY40" fmla="*/ 793226 h 793226"/>
                <a:gd name="connsiteX41" fmla="*/ 5473438 w 12947918"/>
                <a:gd name="connsiteY41" fmla="*/ 793226 h 793226"/>
                <a:gd name="connsiteX42" fmla="*/ 4755417 w 12947918"/>
                <a:gd name="connsiteY42" fmla="*/ 793226 h 793226"/>
                <a:gd name="connsiteX43" fmla="*/ 4425834 w 12947918"/>
                <a:gd name="connsiteY43" fmla="*/ 793226 h 793226"/>
                <a:gd name="connsiteX44" fmla="*/ 3707813 w 12947918"/>
                <a:gd name="connsiteY44" fmla="*/ 793226 h 793226"/>
                <a:gd name="connsiteX45" fmla="*/ 3378230 w 12947918"/>
                <a:gd name="connsiteY45" fmla="*/ 793226 h 793226"/>
                <a:gd name="connsiteX46" fmla="*/ 2789688 w 12947918"/>
                <a:gd name="connsiteY46" fmla="*/ 793226 h 793226"/>
                <a:gd name="connsiteX47" fmla="*/ 2330625 w 12947918"/>
                <a:gd name="connsiteY47" fmla="*/ 793226 h 793226"/>
                <a:gd name="connsiteX48" fmla="*/ 1742084 w 12947918"/>
                <a:gd name="connsiteY48" fmla="*/ 793226 h 793226"/>
                <a:gd name="connsiteX49" fmla="*/ 1541979 w 12947918"/>
                <a:gd name="connsiteY49" fmla="*/ 793226 h 793226"/>
                <a:gd name="connsiteX50" fmla="*/ 1341875 w 12947918"/>
                <a:gd name="connsiteY50" fmla="*/ 793226 h 793226"/>
                <a:gd name="connsiteX51" fmla="*/ 623854 w 12947918"/>
                <a:gd name="connsiteY51" fmla="*/ 793226 h 793226"/>
                <a:gd name="connsiteX52" fmla="*/ 0 w 12947918"/>
                <a:gd name="connsiteY52" fmla="*/ 793226 h 793226"/>
                <a:gd name="connsiteX53" fmla="*/ 0 w 12947918"/>
                <a:gd name="connsiteY53" fmla="*/ 396613 h 793226"/>
                <a:gd name="connsiteX54" fmla="*/ 0 w 12947918"/>
                <a:gd name="connsiteY54" fmla="*/ 0 h 7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2947918" h="793226" fill="none" extrusionOk="0">
                  <a:moveTo>
                    <a:pt x="0" y="0"/>
                  </a:moveTo>
                  <a:cubicBezTo>
                    <a:pt x="248619" y="-7423"/>
                    <a:pt x="392124" y="15800"/>
                    <a:pt x="718021" y="0"/>
                  </a:cubicBezTo>
                  <a:cubicBezTo>
                    <a:pt x="1043918" y="-15800"/>
                    <a:pt x="1002383" y="47787"/>
                    <a:pt x="1177083" y="0"/>
                  </a:cubicBezTo>
                  <a:cubicBezTo>
                    <a:pt x="1351783" y="-47787"/>
                    <a:pt x="1616218" y="78168"/>
                    <a:pt x="2024584" y="0"/>
                  </a:cubicBezTo>
                  <a:cubicBezTo>
                    <a:pt x="2432950" y="-78168"/>
                    <a:pt x="2160115" y="14162"/>
                    <a:pt x="2224688" y="0"/>
                  </a:cubicBezTo>
                  <a:cubicBezTo>
                    <a:pt x="2289261" y="-14162"/>
                    <a:pt x="2682593" y="36601"/>
                    <a:pt x="2942709" y="0"/>
                  </a:cubicBezTo>
                  <a:cubicBezTo>
                    <a:pt x="3202825" y="-36601"/>
                    <a:pt x="3267550" y="15247"/>
                    <a:pt x="3531250" y="0"/>
                  </a:cubicBezTo>
                  <a:cubicBezTo>
                    <a:pt x="3794950" y="-15247"/>
                    <a:pt x="3768220" y="52275"/>
                    <a:pt x="3990313" y="0"/>
                  </a:cubicBezTo>
                  <a:cubicBezTo>
                    <a:pt x="4212406" y="-52275"/>
                    <a:pt x="4184694" y="14329"/>
                    <a:pt x="4319896" y="0"/>
                  </a:cubicBezTo>
                  <a:cubicBezTo>
                    <a:pt x="4455098" y="-14329"/>
                    <a:pt x="4672559" y="29734"/>
                    <a:pt x="4778959" y="0"/>
                  </a:cubicBezTo>
                  <a:cubicBezTo>
                    <a:pt x="4885359" y="-29734"/>
                    <a:pt x="5037416" y="7942"/>
                    <a:pt x="5108542" y="0"/>
                  </a:cubicBezTo>
                  <a:cubicBezTo>
                    <a:pt x="5179668" y="-7942"/>
                    <a:pt x="5587735" y="55493"/>
                    <a:pt x="5826563" y="0"/>
                  </a:cubicBezTo>
                  <a:cubicBezTo>
                    <a:pt x="6065391" y="-55493"/>
                    <a:pt x="5967673" y="1770"/>
                    <a:pt x="6026667" y="0"/>
                  </a:cubicBezTo>
                  <a:cubicBezTo>
                    <a:pt x="6085661" y="-1770"/>
                    <a:pt x="6533846" y="61058"/>
                    <a:pt x="6744688" y="0"/>
                  </a:cubicBezTo>
                  <a:cubicBezTo>
                    <a:pt x="6955530" y="-61058"/>
                    <a:pt x="7251683" y="45670"/>
                    <a:pt x="7592188" y="0"/>
                  </a:cubicBezTo>
                  <a:cubicBezTo>
                    <a:pt x="7932693" y="-45670"/>
                    <a:pt x="7796208" y="39338"/>
                    <a:pt x="7921772" y="0"/>
                  </a:cubicBezTo>
                  <a:cubicBezTo>
                    <a:pt x="8047336" y="-39338"/>
                    <a:pt x="8404999" y="52395"/>
                    <a:pt x="8639793" y="0"/>
                  </a:cubicBezTo>
                  <a:cubicBezTo>
                    <a:pt x="8874587" y="-52395"/>
                    <a:pt x="8776737" y="18735"/>
                    <a:pt x="8839897" y="0"/>
                  </a:cubicBezTo>
                  <a:cubicBezTo>
                    <a:pt x="8903057" y="-18735"/>
                    <a:pt x="9398282" y="58122"/>
                    <a:pt x="9687397" y="0"/>
                  </a:cubicBezTo>
                  <a:cubicBezTo>
                    <a:pt x="9976512" y="-58122"/>
                    <a:pt x="10019518" y="5265"/>
                    <a:pt x="10146459" y="0"/>
                  </a:cubicBezTo>
                  <a:cubicBezTo>
                    <a:pt x="10273400" y="-5265"/>
                    <a:pt x="10650508" y="7573"/>
                    <a:pt x="10993959" y="0"/>
                  </a:cubicBezTo>
                  <a:cubicBezTo>
                    <a:pt x="11337410" y="-7573"/>
                    <a:pt x="11346048" y="26020"/>
                    <a:pt x="11453022" y="0"/>
                  </a:cubicBezTo>
                  <a:cubicBezTo>
                    <a:pt x="11559996" y="-26020"/>
                    <a:pt x="11935625" y="59230"/>
                    <a:pt x="12171043" y="0"/>
                  </a:cubicBezTo>
                  <a:cubicBezTo>
                    <a:pt x="12406461" y="-59230"/>
                    <a:pt x="12778941" y="89083"/>
                    <a:pt x="12947918" y="0"/>
                  </a:cubicBezTo>
                  <a:cubicBezTo>
                    <a:pt x="12959373" y="168534"/>
                    <a:pt x="12922743" y="274270"/>
                    <a:pt x="12947918" y="380748"/>
                  </a:cubicBezTo>
                  <a:cubicBezTo>
                    <a:pt x="12973093" y="487226"/>
                    <a:pt x="12932903" y="614739"/>
                    <a:pt x="12947918" y="793226"/>
                  </a:cubicBezTo>
                  <a:cubicBezTo>
                    <a:pt x="12851066" y="804216"/>
                    <a:pt x="12838297" y="771187"/>
                    <a:pt x="12747814" y="793226"/>
                  </a:cubicBezTo>
                  <a:cubicBezTo>
                    <a:pt x="12657331" y="815265"/>
                    <a:pt x="12609131" y="777679"/>
                    <a:pt x="12547710" y="793226"/>
                  </a:cubicBezTo>
                  <a:cubicBezTo>
                    <a:pt x="12486289" y="808773"/>
                    <a:pt x="12335131" y="760000"/>
                    <a:pt x="12218126" y="793226"/>
                  </a:cubicBezTo>
                  <a:cubicBezTo>
                    <a:pt x="12101121" y="826452"/>
                    <a:pt x="11959975" y="785007"/>
                    <a:pt x="11888543" y="793226"/>
                  </a:cubicBezTo>
                  <a:cubicBezTo>
                    <a:pt x="11817111" y="801445"/>
                    <a:pt x="11594011" y="779539"/>
                    <a:pt x="11300001" y="793226"/>
                  </a:cubicBezTo>
                  <a:cubicBezTo>
                    <a:pt x="11005991" y="806913"/>
                    <a:pt x="10754783" y="759845"/>
                    <a:pt x="10581980" y="793226"/>
                  </a:cubicBezTo>
                  <a:cubicBezTo>
                    <a:pt x="10409177" y="826607"/>
                    <a:pt x="10018228" y="784926"/>
                    <a:pt x="9734480" y="793226"/>
                  </a:cubicBezTo>
                  <a:cubicBezTo>
                    <a:pt x="9450732" y="801526"/>
                    <a:pt x="9430039" y="756219"/>
                    <a:pt x="9275418" y="793226"/>
                  </a:cubicBezTo>
                  <a:cubicBezTo>
                    <a:pt x="9120797" y="830233"/>
                    <a:pt x="8964232" y="754006"/>
                    <a:pt x="8816355" y="793226"/>
                  </a:cubicBezTo>
                  <a:cubicBezTo>
                    <a:pt x="8668478" y="832446"/>
                    <a:pt x="8433338" y="735620"/>
                    <a:pt x="8227813" y="793226"/>
                  </a:cubicBezTo>
                  <a:cubicBezTo>
                    <a:pt x="8022288" y="850832"/>
                    <a:pt x="7804711" y="749630"/>
                    <a:pt x="7509792" y="793226"/>
                  </a:cubicBezTo>
                  <a:cubicBezTo>
                    <a:pt x="7214873" y="836822"/>
                    <a:pt x="7400082" y="785469"/>
                    <a:pt x="7309688" y="793226"/>
                  </a:cubicBezTo>
                  <a:cubicBezTo>
                    <a:pt x="7219294" y="800983"/>
                    <a:pt x="6957720" y="760914"/>
                    <a:pt x="6850626" y="793226"/>
                  </a:cubicBezTo>
                  <a:cubicBezTo>
                    <a:pt x="6743532" y="825538"/>
                    <a:pt x="6380159" y="755280"/>
                    <a:pt x="6262084" y="793226"/>
                  </a:cubicBezTo>
                  <a:cubicBezTo>
                    <a:pt x="6144009" y="831172"/>
                    <a:pt x="6081489" y="784665"/>
                    <a:pt x="5932501" y="793226"/>
                  </a:cubicBezTo>
                  <a:cubicBezTo>
                    <a:pt x="5783513" y="801787"/>
                    <a:pt x="5656196" y="745035"/>
                    <a:pt x="5473438" y="793226"/>
                  </a:cubicBezTo>
                  <a:cubicBezTo>
                    <a:pt x="5290680" y="841417"/>
                    <a:pt x="5055299" y="747429"/>
                    <a:pt x="4755417" y="793226"/>
                  </a:cubicBezTo>
                  <a:cubicBezTo>
                    <a:pt x="4455535" y="839023"/>
                    <a:pt x="4577804" y="778081"/>
                    <a:pt x="4425834" y="793226"/>
                  </a:cubicBezTo>
                  <a:cubicBezTo>
                    <a:pt x="4273864" y="808371"/>
                    <a:pt x="3979603" y="727993"/>
                    <a:pt x="3707813" y="793226"/>
                  </a:cubicBezTo>
                  <a:cubicBezTo>
                    <a:pt x="3436023" y="858459"/>
                    <a:pt x="3479668" y="754232"/>
                    <a:pt x="3378230" y="793226"/>
                  </a:cubicBezTo>
                  <a:cubicBezTo>
                    <a:pt x="3276792" y="832220"/>
                    <a:pt x="2994029" y="724475"/>
                    <a:pt x="2789688" y="793226"/>
                  </a:cubicBezTo>
                  <a:cubicBezTo>
                    <a:pt x="2585347" y="861977"/>
                    <a:pt x="2458807" y="782928"/>
                    <a:pt x="2330625" y="793226"/>
                  </a:cubicBezTo>
                  <a:cubicBezTo>
                    <a:pt x="2202443" y="803524"/>
                    <a:pt x="1997637" y="765671"/>
                    <a:pt x="1742084" y="793226"/>
                  </a:cubicBezTo>
                  <a:cubicBezTo>
                    <a:pt x="1486531" y="820781"/>
                    <a:pt x="1600978" y="791948"/>
                    <a:pt x="1541979" y="793226"/>
                  </a:cubicBezTo>
                  <a:cubicBezTo>
                    <a:pt x="1482980" y="794504"/>
                    <a:pt x="1401003" y="791467"/>
                    <a:pt x="1341875" y="793226"/>
                  </a:cubicBezTo>
                  <a:cubicBezTo>
                    <a:pt x="1282747" y="794985"/>
                    <a:pt x="935070" y="731258"/>
                    <a:pt x="623854" y="793226"/>
                  </a:cubicBezTo>
                  <a:cubicBezTo>
                    <a:pt x="312638" y="855194"/>
                    <a:pt x="273236" y="734823"/>
                    <a:pt x="0" y="793226"/>
                  </a:cubicBezTo>
                  <a:cubicBezTo>
                    <a:pt x="-20167" y="613861"/>
                    <a:pt x="17299" y="559977"/>
                    <a:pt x="0" y="396613"/>
                  </a:cubicBezTo>
                  <a:cubicBezTo>
                    <a:pt x="-17299" y="233249"/>
                    <a:pt x="45537" y="118433"/>
                    <a:pt x="0" y="0"/>
                  </a:cubicBezTo>
                  <a:close/>
                </a:path>
                <a:path w="12947918" h="793226" stroke="0" extrusionOk="0">
                  <a:moveTo>
                    <a:pt x="0" y="0"/>
                  </a:moveTo>
                  <a:cubicBezTo>
                    <a:pt x="288708" y="-75903"/>
                    <a:pt x="506440" y="25827"/>
                    <a:pt x="718021" y="0"/>
                  </a:cubicBezTo>
                  <a:cubicBezTo>
                    <a:pt x="929602" y="-25827"/>
                    <a:pt x="1242207" y="35630"/>
                    <a:pt x="1436042" y="0"/>
                  </a:cubicBezTo>
                  <a:cubicBezTo>
                    <a:pt x="1629877" y="-35630"/>
                    <a:pt x="1571988" y="15660"/>
                    <a:pt x="1636146" y="0"/>
                  </a:cubicBezTo>
                  <a:cubicBezTo>
                    <a:pt x="1700304" y="-15660"/>
                    <a:pt x="2106745" y="63251"/>
                    <a:pt x="2483646" y="0"/>
                  </a:cubicBezTo>
                  <a:cubicBezTo>
                    <a:pt x="2860547" y="-63251"/>
                    <a:pt x="2815723" y="9085"/>
                    <a:pt x="2942709" y="0"/>
                  </a:cubicBezTo>
                  <a:cubicBezTo>
                    <a:pt x="3069695" y="-9085"/>
                    <a:pt x="3178131" y="49203"/>
                    <a:pt x="3401771" y="0"/>
                  </a:cubicBezTo>
                  <a:cubicBezTo>
                    <a:pt x="3625411" y="-49203"/>
                    <a:pt x="3738633" y="4667"/>
                    <a:pt x="3860834" y="0"/>
                  </a:cubicBezTo>
                  <a:cubicBezTo>
                    <a:pt x="3983035" y="-4667"/>
                    <a:pt x="4415574" y="62443"/>
                    <a:pt x="4578855" y="0"/>
                  </a:cubicBezTo>
                  <a:cubicBezTo>
                    <a:pt x="4742136" y="-62443"/>
                    <a:pt x="4815399" y="18484"/>
                    <a:pt x="4908438" y="0"/>
                  </a:cubicBezTo>
                  <a:cubicBezTo>
                    <a:pt x="5001477" y="-18484"/>
                    <a:pt x="5232441" y="7059"/>
                    <a:pt x="5367501" y="0"/>
                  </a:cubicBezTo>
                  <a:cubicBezTo>
                    <a:pt x="5502561" y="-7059"/>
                    <a:pt x="5956737" y="86422"/>
                    <a:pt x="6215001" y="0"/>
                  </a:cubicBezTo>
                  <a:cubicBezTo>
                    <a:pt x="6473265" y="-86422"/>
                    <a:pt x="6374243" y="2265"/>
                    <a:pt x="6415105" y="0"/>
                  </a:cubicBezTo>
                  <a:cubicBezTo>
                    <a:pt x="6455967" y="-2265"/>
                    <a:pt x="6789832" y="58215"/>
                    <a:pt x="7003647" y="0"/>
                  </a:cubicBezTo>
                  <a:cubicBezTo>
                    <a:pt x="7217462" y="-58215"/>
                    <a:pt x="7212190" y="14133"/>
                    <a:pt x="7333230" y="0"/>
                  </a:cubicBezTo>
                  <a:cubicBezTo>
                    <a:pt x="7454270" y="-14133"/>
                    <a:pt x="7646602" y="37530"/>
                    <a:pt x="7792292" y="0"/>
                  </a:cubicBezTo>
                  <a:cubicBezTo>
                    <a:pt x="7937982" y="-37530"/>
                    <a:pt x="7934134" y="14716"/>
                    <a:pt x="7992397" y="0"/>
                  </a:cubicBezTo>
                  <a:cubicBezTo>
                    <a:pt x="8050660" y="-14716"/>
                    <a:pt x="8450411" y="17066"/>
                    <a:pt x="8580938" y="0"/>
                  </a:cubicBezTo>
                  <a:cubicBezTo>
                    <a:pt x="8711465" y="-17066"/>
                    <a:pt x="8730740" y="15246"/>
                    <a:pt x="8781043" y="0"/>
                  </a:cubicBezTo>
                  <a:cubicBezTo>
                    <a:pt x="8831346" y="-15246"/>
                    <a:pt x="8881801" y="1978"/>
                    <a:pt x="8981147" y="0"/>
                  </a:cubicBezTo>
                  <a:cubicBezTo>
                    <a:pt x="9080493" y="-1978"/>
                    <a:pt x="9346399" y="17774"/>
                    <a:pt x="9569688" y="0"/>
                  </a:cubicBezTo>
                  <a:cubicBezTo>
                    <a:pt x="9792977" y="-17774"/>
                    <a:pt x="9903162" y="10171"/>
                    <a:pt x="10028751" y="0"/>
                  </a:cubicBezTo>
                  <a:cubicBezTo>
                    <a:pt x="10154340" y="-10171"/>
                    <a:pt x="10335255" y="19949"/>
                    <a:pt x="10617293" y="0"/>
                  </a:cubicBezTo>
                  <a:cubicBezTo>
                    <a:pt x="10899331" y="-19949"/>
                    <a:pt x="10987201" y="30276"/>
                    <a:pt x="11335314" y="0"/>
                  </a:cubicBezTo>
                  <a:cubicBezTo>
                    <a:pt x="11683427" y="-30276"/>
                    <a:pt x="11450673" y="17850"/>
                    <a:pt x="11535418" y="0"/>
                  </a:cubicBezTo>
                  <a:cubicBezTo>
                    <a:pt x="11620163" y="-17850"/>
                    <a:pt x="11656268" y="15499"/>
                    <a:pt x="11735522" y="0"/>
                  </a:cubicBezTo>
                  <a:cubicBezTo>
                    <a:pt x="11814776" y="-15499"/>
                    <a:pt x="12614424" y="118942"/>
                    <a:pt x="12947918" y="0"/>
                  </a:cubicBezTo>
                  <a:cubicBezTo>
                    <a:pt x="12987912" y="180184"/>
                    <a:pt x="12922380" y="219750"/>
                    <a:pt x="12947918" y="380748"/>
                  </a:cubicBezTo>
                  <a:cubicBezTo>
                    <a:pt x="12973456" y="541746"/>
                    <a:pt x="12923621" y="695857"/>
                    <a:pt x="12947918" y="793226"/>
                  </a:cubicBezTo>
                  <a:cubicBezTo>
                    <a:pt x="12721672" y="855550"/>
                    <a:pt x="12367682" y="699530"/>
                    <a:pt x="12100418" y="793226"/>
                  </a:cubicBezTo>
                  <a:cubicBezTo>
                    <a:pt x="11833154" y="886922"/>
                    <a:pt x="11661517" y="762176"/>
                    <a:pt x="11252918" y="793226"/>
                  </a:cubicBezTo>
                  <a:cubicBezTo>
                    <a:pt x="10844319" y="824276"/>
                    <a:pt x="10787428" y="715823"/>
                    <a:pt x="10534897" y="793226"/>
                  </a:cubicBezTo>
                  <a:cubicBezTo>
                    <a:pt x="10282366" y="870629"/>
                    <a:pt x="10319609" y="776823"/>
                    <a:pt x="10205314" y="793226"/>
                  </a:cubicBezTo>
                  <a:cubicBezTo>
                    <a:pt x="10091019" y="809629"/>
                    <a:pt x="10099207" y="776207"/>
                    <a:pt x="10005209" y="793226"/>
                  </a:cubicBezTo>
                  <a:cubicBezTo>
                    <a:pt x="9911211" y="810245"/>
                    <a:pt x="9744038" y="773899"/>
                    <a:pt x="9675626" y="793226"/>
                  </a:cubicBezTo>
                  <a:cubicBezTo>
                    <a:pt x="9607214" y="812553"/>
                    <a:pt x="9274002" y="715041"/>
                    <a:pt x="8957605" y="793226"/>
                  </a:cubicBezTo>
                  <a:cubicBezTo>
                    <a:pt x="8641208" y="871411"/>
                    <a:pt x="8826081" y="790122"/>
                    <a:pt x="8757501" y="793226"/>
                  </a:cubicBezTo>
                  <a:cubicBezTo>
                    <a:pt x="8688921" y="796330"/>
                    <a:pt x="8301678" y="754659"/>
                    <a:pt x="8168959" y="793226"/>
                  </a:cubicBezTo>
                  <a:cubicBezTo>
                    <a:pt x="8036240" y="831793"/>
                    <a:pt x="7996388" y="787124"/>
                    <a:pt x="7839376" y="793226"/>
                  </a:cubicBezTo>
                  <a:cubicBezTo>
                    <a:pt x="7682364" y="799328"/>
                    <a:pt x="7463327" y="728449"/>
                    <a:pt x="7250834" y="793226"/>
                  </a:cubicBezTo>
                  <a:cubicBezTo>
                    <a:pt x="7038341" y="858003"/>
                    <a:pt x="7021302" y="757794"/>
                    <a:pt x="6791772" y="793226"/>
                  </a:cubicBezTo>
                  <a:cubicBezTo>
                    <a:pt x="6562242" y="828658"/>
                    <a:pt x="6364408" y="725781"/>
                    <a:pt x="6203230" y="793226"/>
                  </a:cubicBezTo>
                  <a:cubicBezTo>
                    <a:pt x="6042052" y="860671"/>
                    <a:pt x="5940308" y="783312"/>
                    <a:pt x="5744167" y="793226"/>
                  </a:cubicBezTo>
                  <a:cubicBezTo>
                    <a:pt x="5548026" y="803140"/>
                    <a:pt x="5335570" y="719384"/>
                    <a:pt x="5026146" y="793226"/>
                  </a:cubicBezTo>
                  <a:cubicBezTo>
                    <a:pt x="4716722" y="867068"/>
                    <a:pt x="4569104" y="734303"/>
                    <a:pt x="4437605" y="793226"/>
                  </a:cubicBezTo>
                  <a:cubicBezTo>
                    <a:pt x="4306106" y="852149"/>
                    <a:pt x="4075745" y="763431"/>
                    <a:pt x="3719584" y="793226"/>
                  </a:cubicBezTo>
                  <a:cubicBezTo>
                    <a:pt x="3363423" y="823021"/>
                    <a:pt x="3320100" y="767265"/>
                    <a:pt x="3131042" y="793226"/>
                  </a:cubicBezTo>
                  <a:cubicBezTo>
                    <a:pt x="2941984" y="819187"/>
                    <a:pt x="2929032" y="789134"/>
                    <a:pt x="2801459" y="793226"/>
                  </a:cubicBezTo>
                  <a:cubicBezTo>
                    <a:pt x="2673886" y="797318"/>
                    <a:pt x="2271521" y="738736"/>
                    <a:pt x="1953959" y="793226"/>
                  </a:cubicBezTo>
                  <a:cubicBezTo>
                    <a:pt x="1636397" y="847716"/>
                    <a:pt x="1852367" y="776460"/>
                    <a:pt x="1753854" y="793226"/>
                  </a:cubicBezTo>
                  <a:cubicBezTo>
                    <a:pt x="1655341" y="809992"/>
                    <a:pt x="1401513" y="780828"/>
                    <a:pt x="1294792" y="793226"/>
                  </a:cubicBezTo>
                  <a:cubicBezTo>
                    <a:pt x="1188071" y="805624"/>
                    <a:pt x="1053594" y="789625"/>
                    <a:pt x="965208" y="793226"/>
                  </a:cubicBezTo>
                  <a:cubicBezTo>
                    <a:pt x="876822" y="796827"/>
                    <a:pt x="696872" y="754762"/>
                    <a:pt x="506146" y="793226"/>
                  </a:cubicBezTo>
                  <a:cubicBezTo>
                    <a:pt x="315420" y="831690"/>
                    <a:pt x="124443" y="764222"/>
                    <a:pt x="0" y="793226"/>
                  </a:cubicBezTo>
                  <a:cubicBezTo>
                    <a:pt x="-16899" y="613430"/>
                    <a:pt x="23550" y="502653"/>
                    <a:pt x="0" y="412478"/>
                  </a:cubicBezTo>
                  <a:cubicBezTo>
                    <a:pt x="-23550" y="322303"/>
                    <a:pt x="42160" y="12125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b="1" dirty="0" err="1">
                  <a:solidFill>
                    <a:schemeClr val="tx1"/>
                  </a:solidFill>
                </a:rPr>
                <a:t>Unternehmer:in</a:t>
              </a:r>
              <a:br>
                <a:rPr lang="de-AT" sz="2000" dirty="0">
                  <a:solidFill>
                    <a:schemeClr val="tx1"/>
                  </a:solidFill>
                </a:rPr>
              </a:br>
              <a:r>
                <a:rPr lang="de-AT" sz="2000" dirty="0">
                  <a:solidFill>
                    <a:schemeClr val="tx1"/>
                  </a:solidFill>
                </a:rPr>
                <a:t>Leitet das Unternehmen und trägt die Verantwortung für wirtschaftlichen Erfolg. Muss entscheiden, wie produziert wird und ob ein Teil der Produktion ins Ausland verlagert wird.</a:t>
              </a:r>
              <a:endParaRPr lang="de-AT" sz="2000" dirty="0">
                <a:solidFill>
                  <a:schemeClr val="tx1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chemeClr val="tx1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chemeClr val="tx1"/>
                </a:solidFill>
                <a:latin typeface="-webkit-standard"/>
              </a:endParaRPr>
            </a:p>
            <a:p>
              <a:pPr algn="just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C5F53340-3A1D-CD56-3476-8AFBD45FF81D}"/>
              </a:ext>
            </a:extLst>
          </p:cNvPr>
          <p:cNvGrpSpPr/>
          <p:nvPr/>
        </p:nvGrpSpPr>
        <p:grpSpPr>
          <a:xfrm>
            <a:off x="9982200" y="1941290"/>
            <a:ext cx="1500642" cy="3630601"/>
            <a:chOff x="10340169" y="862930"/>
            <a:chExt cx="1500642" cy="3630601"/>
          </a:xfrm>
        </p:grpSpPr>
        <p:pic>
          <p:nvPicPr>
            <p:cNvPr id="9" name="Grafik 8" descr="Mann mit Bart">
              <a:extLst>
                <a:ext uri="{FF2B5EF4-FFF2-40B4-BE49-F238E27FC236}">
                  <a16:creationId xmlns:a16="http://schemas.microsoft.com/office/drawing/2014/main" id="{C261DFFD-84CD-0B5D-89DE-C1D3DC9F4E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568408" y="862930"/>
              <a:ext cx="1044164" cy="3246920"/>
            </a:xfrm>
            <a:prstGeom prst="rect">
              <a:avLst/>
            </a:prstGeom>
          </p:spPr>
        </p:pic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441CD78-8EF0-ED7F-3094-D98E850D848F}"/>
                </a:ext>
              </a:extLst>
            </p:cNvPr>
            <p:cNvSpPr/>
            <p:nvPr/>
          </p:nvSpPr>
          <p:spPr>
            <a:xfrm>
              <a:off x="10340169" y="4032252"/>
              <a:ext cx="1500642" cy="46127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Unternehmer</a:t>
              </a:r>
            </a:p>
          </p:txBody>
        </p:sp>
      </p:grpSp>
      <p:pic>
        <p:nvPicPr>
          <p:cNvPr id="3" name="Grafik 2" descr="Frau im Anzug">
            <a:extLst>
              <a:ext uri="{FF2B5EF4-FFF2-40B4-BE49-F238E27FC236}">
                <a16:creationId xmlns:a16="http://schemas.microsoft.com/office/drawing/2014/main" id="{A090D288-E4B5-E25B-1E5E-137A5A8098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99454" y="2226461"/>
            <a:ext cx="1623460" cy="3382804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0FFCDA09-793E-2D27-4A70-F25C9AB8B7E9}"/>
              </a:ext>
            </a:extLst>
          </p:cNvPr>
          <p:cNvSpPr/>
          <p:nvPr/>
        </p:nvSpPr>
        <p:spPr>
          <a:xfrm>
            <a:off x="373512" y="5467514"/>
            <a:ext cx="1316927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Investorin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4CF6D362-3E9F-8361-E03A-FA75A7F062B2}"/>
              </a:ext>
            </a:extLst>
          </p:cNvPr>
          <p:cNvSpPr/>
          <p:nvPr/>
        </p:nvSpPr>
        <p:spPr>
          <a:xfrm>
            <a:off x="1690439" y="4041130"/>
            <a:ext cx="5698958" cy="1727899"/>
          </a:xfrm>
          <a:custGeom>
            <a:avLst/>
            <a:gdLst>
              <a:gd name="connsiteX0" fmla="*/ 0 w 5698958"/>
              <a:gd name="connsiteY0" fmla="*/ 0 h 1727899"/>
              <a:gd name="connsiteX1" fmla="*/ 455917 w 5698958"/>
              <a:gd name="connsiteY1" fmla="*/ 0 h 1727899"/>
              <a:gd name="connsiteX2" fmla="*/ 911833 w 5698958"/>
              <a:gd name="connsiteY2" fmla="*/ 0 h 1727899"/>
              <a:gd name="connsiteX3" fmla="*/ 1310760 w 5698958"/>
              <a:gd name="connsiteY3" fmla="*/ 0 h 1727899"/>
              <a:gd name="connsiteX4" fmla="*/ 1937646 w 5698958"/>
              <a:gd name="connsiteY4" fmla="*/ 0 h 1727899"/>
              <a:gd name="connsiteX5" fmla="*/ 2393562 w 5698958"/>
              <a:gd name="connsiteY5" fmla="*/ 0 h 1727899"/>
              <a:gd name="connsiteX6" fmla="*/ 3077437 w 5698958"/>
              <a:gd name="connsiteY6" fmla="*/ 0 h 1727899"/>
              <a:gd name="connsiteX7" fmla="*/ 3476364 w 5698958"/>
              <a:gd name="connsiteY7" fmla="*/ 0 h 1727899"/>
              <a:gd name="connsiteX8" fmla="*/ 3989271 w 5698958"/>
              <a:gd name="connsiteY8" fmla="*/ 0 h 1727899"/>
              <a:gd name="connsiteX9" fmla="*/ 4502177 w 5698958"/>
              <a:gd name="connsiteY9" fmla="*/ 0 h 1727899"/>
              <a:gd name="connsiteX10" fmla="*/ 5186052 w 5698958"/>
              <a:gd name="connsiteY10" fmla="*/ 0 h 1727899"/>
              <a:gd name="connsiteX11" fmla="*/ 5698958 w 5698958"/>
              <a:gd name="connsiteY11" fmla="*/ 0 h 1727899"/>
              <a:gd name="connsiteX12" fmla="*/ 5698958 w 5698958"/>
              <a:gd name="connsiteY12" fmla="*/ 558687 h 1727899"/>
              <a:gd name="connsiteX13" fmla="*/ 5698958 w 5698958"/>
              <a:gd name="connsiteY13" fmla="*/ 1134654 h 1727899"/>
              <a:gd name="connsiteX14" fmla="*/ 5698958 w 5698958"/>
              <a:gd name="connsiteY14" fmla="*/ 1727899 h 1727899"/>
              <a:gd name="connsiteX15" fmla="*/ 5072073 w 5698958"/>
              <a:gd name="connsiteY15" fmla="*/ 1727899 h 1727899"/>
              <a:gd name="connsiteX16" fmla="*/ 4388198 w 5698958"/>
              <a:gd name="connsiteY16" fmla="*/ 1727899 h 1727899"/>
              <a:gd name="connsiteX17" fmla="*/ 3761312 w 5698958"/>
              <a:gd name="connsiteY17" fmla="*/ 1727899 h 1727899"/>
              <a:gd name="connsiteX18" fmla="*/ 3248406 w 5698958"/>
              <a:gd name="connsiteY18" fmla="*/ 1727899 h 1727899"/>
              <a:gd name="connsiteX19" fmla="*/ 2678510 w 5698958"/>
              <a:gd name="connsiteY19" fmla="*/ 1727899 h 1727899"/>
              <a:gd name="connsiteX20" fmla="*/ 2051625 w 5698958"/>
              <a:gd name="connsiteY20" fmla="*/ 1727899 h 1727899"/>
              <a:gd name="connsiteX21" fmla="*/ 1424740 w 5698958"/>
              <a:gd name="connsiteY21" fmla="*/ 1727899 h 1727899"/>
              <a:gd name="connsiteX22" fmla="*/ 797854 w 5698958"/>
              <a:gd name="connsiteY22" fmla="*/ 1727899 h 1727899"/>
              <a:gd name="connsiteX23" fmla="*/ 0 w 5698958"/>
              <a:gd name="connsiteY23" fmla="*/ 1727899 h 1727899"/>
              <a:gd name="connsiteX24" fmla="*/ 0 w 5698958"/>
              <a:gd name="connsiteY24" fmla="*/ 1117375 h 1727899"/>
              <a:gd name="connsiteX25" fmla="*/ 0 w 5698958"/>
              <a:gd name="connsiteY25" fmla="*/ 524129 h 1727899"/>
              <a:gd name="connsiteX26" fmla="*/ 0 w 5698958"/>
              <a:gd name="connsiteY26" fmla="*/ 0 h 172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698958" h="1727899" fill="none" extrusionOk="0">
                <a:moveTo>
                  <a:pt x="0" y="0"/>
                </a:moveTo>
                <a:cubicBezTo>
                  <a:pt x="189126" y="-14371"/>
                  <a:pt x="341304" y="33151"/>
                  <a:pt x="455917" y="0"/>
                </a:cubicBezTo>
                <a:cubicBezTo>
                  <a:pt x="570530" y="-33151"/>
                  <a:pt x="817671" y="17354"/>
                  <a:pt x="911833" y="0"/>
                </a:cubicBezTo>
                <a:cubicBezTo>
                  <a:pt x="1005995" y="-17354"/>
                  <a:pt x="1179402" y="31121"/>
                  <a:pt x="1310760" y="0"/>
                </a:cubicBezTo>
                <a:cubicBezTo>
                  <a:pt x="1442118" y="-31121"/>
                  <a:pt x="1798746" y="51259"/>
                  <a:pt x="1937646" y="0"/>
                </a:cubicBezTo>
                <a:cubicBezTo>
                  <a:pt x="2076546" y="-51259"/>
                  <a:pt x="2301327" y="45170"/>
                  <a:pt x="2393562" y="0"/>
                </a:cubicBezTo>
                <a:cubicBezTo>
                  <a:pt x="2485797" y="-45170"/>
                  <a:pt x="2860570" y="47512"/>
                  <a:pt x="3077437" y="0"/>
                </a:cubicBezTo>
                <a:cubicBezTo>
                  <a:pt x="3294304" y="-47512"/>
                  <a:pt x="3276906" y="17532"/>
                  <a:pt x="3476364" y="0"/>
                </a:cubicBezTo>
                <a:cubicBezTo>
                  <a:pt x="3675822" y="-17532"/>
                  <a:pt x="3756673" y="56722"/>
                  <a:pt x="3989271" y="0"/>
                </a:cubicBezTo>
                <a:cubicBezTo>
                  <a:pt x="4221869" y="-56722"/>
                  <a:pt x="4343276" y="28599"/>
                  <a:pt x="4502177" y="0"/>
                </a:cubicBezTo>
                <a:cubicBezTo>
                  <a:pt x="4661078" y="-28599"/>
                  <a:pt x="4860652" y="41809"/>
                  <a:pt x="5186052" y="0"/>
                </a:cubicBezTo>
                <a:cubicBezTo>
                  <a:pt x="5511452" y="-41809"/>
                  <a:pt x="5530971" y="26162"/>
                  <a:pt x="5698958" y="0"/>
                </a:cubicBezTo>
                <a:cubicBezTo>
                  <a:pt x="5726658" y="222708"/>
                  <a:pt x="5649952" y="295473"/>
                  <a:pt x="5698958" y="558687"/>
                </a:cubicBezTo>
                <a:cubicBezTo>
                  <a:pt x="5747964" y="821901"/>
                  <a:pt x="5629982" y="882214"/>
                  <a:pt x="5698958" y="1134654"/>
                </a:cubicBezTo>
                <a:cubicBezTo>
                  <a:pt x="5767934" y="1387094"/>
                  <a:pt x="5673470" y="1539672"/>
                  <a:pt x="5698958" y="1727899"/>
                </a:cubicBezTo>
                <a:cubicBezTo>
                  <a:pt x="5520989" y="1757674"/>
                  <a:pt x="5300433" y="1692067"/>
                  <a:pt x="5072073" y="1727899"/>
                </a:cubicBezTo>
                <a:cubicBezTo>
                  <a:pt x="4843714" y="1763731"/>
                  <a:pt x="4585894" y="1658279"/>
                  <a:pt x="4388198" y="1727899"/>
                </a:cubicBezTo>
                <a:cubicBezTo>
                  <a:pt x="4190503" y="1797519"/>
                  <a:pt x="4010848" y="1662660"/>
                  <a:pt x="3761312" y="1727899"/>
                </a:cubicBezTo>
                <a:cubicBezTo>
                  <a:pt x="3511776" y="1793138"/>
                  <a:pt x="3482278" y="1688632"/>
                  <a:pt x="3248406" y="1727899"/>
                </a:cubicBezTo>
                <a:cubicBezTo>
                  <a:pt x="3014534" y="1767166"/>
                  <a:pt x="2865053" y="1666552"/>
                  <a:pt x="2678510" y="1727899"/>
                </a:cubicBezTo>
                <a:cubicBezTo>
                  <a:pt x="2491967" y="1789246"/>
                  <a:pt x="2205508" y="1708601"/>
                  <a:pt x="2051625" y="1727899"/>
                </a:cubicBezTo>
                <a:cubicBezTo>
                  <a:pt x="1897743" y="1747197"/>
                  <a:pt x="1621453" y="1673899"/>
                  <a:pt x="1424740" y="1727899"/>
                </a:cubicBezTo>
                <a:cubicBezTo>
                  <a:pt x="1228027" y="1781899"/>
                  <a:pt x="1087571" y="1652791"/>
                  <a:pt x="797854" y="1727899"/>
                </a:cubicBezTo>
                <a:cubicBezTo>
                  <a:pt x="508137" y="1803007"/>
                  <a:pt x="173764" y="1668369"/>
                  <a:pt x="0" y="1727899"/>
                </a:cubicBezTo>
                <a:cubicBezTo>
                  <a:pt x="-56982" y="1517639"/>
                  <a:pt x="20500" y="1422413"/>
                  <a:pt x="0" y="1117375"/>
                </a:cubicBezTo>
                <a:cubicBezTo>
                  <a:pt x="-20500" y="812337"/>
                  <a:pt x="14078" y="770547"/>
                  <a:pt x="0" y="524129"/>
                </a:cubicBezTo>
                <a:cubicBezTo>
                  <a:pt x="-14078" y="277711"/>
                  <a:pt x="61802" y="141320"/>
                  <a:pt x="0" y="0"/>
                </a:cubicBezTo>
                <a:close/>
              </a:path>
              <a:path w="5698958" h="1727899" stroke="0" extrusionOk="0">
                <a:moveTo>
                  <a:pt x="0" y="0"/>
                </a:moveTo>
                <a:cubicBezTo>
                  <a:pt x="278645" y="-42815"/>
                  <a:pt x="416099" y="7086"/>
                  <a:pt x="626885" y="0"/>
                </a:cubicBezTo>
                <a:cubicBezTo>
                  <a:pt x="837672" y="-7086"/>
                  <a:pt x="1098058" y="42926"/>
                  <a:pt x="1253771" y="0"/>
                </a:cubicBezTo>
                <a:cubicBezTo>
                  <a:pt x="1409484" y="-42926"/>
                  <a:pt x="1462286" y="25159"/>
                  <a:pt x="1652698" y="0"/>
                </a:cubicBezTo>
                <a:cubicBezTo>
                  <a:pt x="1843110" y="-25159"/>
                  <a:pt x="2070009" y="14216"/>
                  <a:pt x="2336573" y="0"/>
                </a:cubicBezTo>
                <a:cubicBezTo>
                  <a:pt x="2603138" y="-14216"/>
                  <a:pt x="2726196" y="18794"/>
                  <a:pt x="2849479" y="0"/>
                </a:cubicBezTo>
                <a:cubicBezTo>
                  <a:pt x="2972762" y="-18794"/>
                  <a:pt x="3242426" y="33341"/>
                  <a:pt x="3362385" y="0"/>
                </a:cubicBezTo>
                <a:cubicBezTo>
                  <a:pt x="3482344" y="-33341"/>
                  <a:pt x="3656147" y="37366"/>
                  <a:pt x="3875291" y="0"/>
                </a:cubicBezTo>
                <a:cubicBezTo>
                  <a:pt x="4094435" y="-37366"/>
                  <a:pt x="4294536" y="31413"/>
                  <a:pt x="4502177" y="0"/>
                </a:cubicBezTo>
                <a:cubicBezTo>
                  <a:pt x="4709818" y="-31413"/>
                  <a:pt x="4818284" y="23100"/>
                  <a:pt x="4958093" y="0"/>
                </a:cubicBezTo>
                <a:cubicBezTo>
                  <a:pt x="5097902" y="-23100"/>
                  <a:pt x="5490148" y="85399"/>
                  <a:pt x="5698958" y="0"/>
                </a:cubicBezTo>
                <a:cubicBezTo>
                  <a:pt x="5747360" y="249410"/>
                  <a:pt x="5650852" y="466874"/>
                  <a:pt x="5698958" y="610524"/>
                </a:cubicBezTo>
                <a:cubicBezTo>
                  <a:pt x="5747064" y="754174"/>
                  <a:pt x="5673612" y="927220"/>
                  <a:pt x="5698958" y="1134654"/>
                </a:cubicBezTo>
                <a:cubicBezTo>
                  <a:pt x="5724304" y="1342088"/>
                  <a:pt x="5676026" y="1517467"/>
                  <a:pt x="5698958" y="1727899"/>
                </a:cubicBezTo>
                <a:cubicBezTo>
                  <a:pt x="5523620" y="1767978"/>
                  <a:pt x="5367371" y="1664434"/>
                  <a:pt x="5072073" y="1727899"/>
                </a:cubicBezTo>
                <a:cubicBezTo>
                  <a:pt x="4776775" y="1791364"/>
                  <a:pt x="4738372" y="1670044"/>
                  <a:pt x="4445187" y="1727899"/>
                </a:cubicBezTo>
                <a:cubicBezTo>
                  <a:pt x="4152002" y="1785754"/>
                  <a:pt x="4218798" y="1689669"/>
                  <a:pt x="4046260" y="1727899"/>
                </a:cubicBezTo>
                <a:cubicBezTo>
                  <a:pt x="3873722" y="1766129"/>
                  <a:pt x="3724049" y="1689268"/>
                  <a:pt x="3476364" y="1727899"/>
                </a:cubicBezTo>
                <a:cubicBezTo>
                  <a:pt x="3228679" y="1766530"/>
                  <a:pt x="3102942" y="1718058"/>
                  <a:pt x="2963458" y="1727899"/>
                </a:cubicBezTo>
                <a:cubicBezTo>
                  <a:pt x="2823974" y="1737740"/>
                  <a:pt x="2455328" y="1661180"/>
                  <a:pt x="2279583" y="1727899"/>
                </a:cubicBezTo>
                <a:cubicBezTo>
                  <a:pt x="2103838" y="1794618"/>
                  <a:pt x="2004501" y="1685746"/>
                  <a:pt x="1823667" y="1727899"/>
                </a:cubicBezTo>
                <a:cubicBezTo>
                  <a:pt x="1642833" y="1770052"/>
                  <a:pt x="1467960" y="1683016"/>
                  <a:pt x="1310760" y="1727899"/>
                </a:cubicBezTo>
                <a:cubicBezTo>
                  <a:pt x="1153560" y="1772782"/>
                  <a:pt x="1077673" y="1704968"/>
                  <a:pt x="911833" y="1727899"/>
                </a:cubicBezTo>
                <a:cubicBezTo>
                  <a:pt x="745993" y="1750830"/>
                  <a:pt x="375385" y="1635589"/>
                  <a:pt x="0" y="1727899"/>
                </a:cubicBezTo>
                <a:cubicBezTo>
                  <a:pt x="-59678" y="1504476"/>
                  <a:pt x="54568" y="1328813"/>
                  <a:pt x="0" y="1169212"/>
                </a:cubicBezTo>
                <a:cubicBezTo>
                  <a:pt x="-54568" y="1009611"/>
                  <a:pt x="34313" y="775580"/>
                  <a:pt x="0" y="627803"/>
                </a:cubicBezTo>
                <a:cubicBezTo>
                  <a:pt x="-34313" y="480026"/>
                  <a:pt x="17651" y="21106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sz="2000" b="1" dirty="0" err="1">
                <a:solidFill>
                  <a:schemeClr val="tx1"/>
                </a:solidFill>
              </a:rPr>
              <a:t>Investor:in</a:t>
            </a:r>
            <a:br>
              <a:rPr lang="de-AT" sz="2000" dirty="0">
                <a:solidFill>
                  <a:schemeClr val="tx1"/>
                </a:solidFill>
              </a:rPr>
            </a:br>
            <a:r>
              <a:rPr lang="de-AT" sz="2000" dirty="0">
                <a:solidFill>
                  <a:schemeClr val="tx1"/>
                </a:solidFill>
              </a:rPr>
              <a:t>Hat Geld in das Unternehmen investiert und erwartet Gewinn. Interessiert sich vor allem für Kosten, Gewinnchancen und langfristige Sicherheit der Investition.</a:t>
            </a:r>
            <a:endParaRPr lang="de-AT" sz="2000" b="0" i="0" u="none" strike="noStrike" dirty="0">
              <a:solidFill>
                <a:schemeClr val="tx1"/>
              </a:solidFill>
              <a:effectLst/>
              <a:latin typeface="-webkit-standard"/>
            </a:endParaRPr>
          </a:p>
          <a:p>
            <a:pPr algn="just"/>
            <a:endParaRPr lang="de-AT" sz="2000" dirty="0">
              <a:solidFill>
                <a:schemeClr val="tx1"/>
              </a:solidFill>
              <a:latin typeface="-webkit-standard"/>
            </a:endParaRPr>
          </a:p>
          <a:p>
            <a:pPr algn="just"/>
            <a:endParaRPr lang="de-DE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249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69DFF-2853-0379-6597-D8945DF18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7CB1F8B-6117-D145-CA71-FDA54A69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Rollen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295F87D-7E30-C8AE-E422-17A6972C7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12</a:t>
            </a:fld>
            <a:endParaRPr lang="de-AT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A289E83-5E58-F9A8-EF98-E58D839F8E7C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-2253271" y="754799"/>
            <a:chExt cx="26073642" cy="202693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EB7F1B2B-9F2F-55B4-4259-0E409DD38025}"/>
                </a:ext>
              </a:extLst>
            </p:cNvPr>
            <p:cNvSpPr/>
            <p:nvPr/>
          </p:nvSpPr>
          <p:spPr>
            <a:xfrm>
              <a:off x="-2253271" y="754799"/>
              <a:ext cx="26073642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150ECA65-5809-1053-CF3D-946ED1B03EEB}"/>
                </a:ext>
              </a:extLst>
            </p:cNvPr>
            <p:cNvSpPr/>
            <p:nvPr/>
          </p:nvSpPr>
          <p:spPr>
            <a:xfrm>
              <a:off x="6665000" y="889828"/>
              <a:ext cx="12947918" cy="793226"/>
            </a:xfrm>
            <a:custGeom>
              <a:avLst/>
              <a:gdLst>
                <a:gd name="connsiteX0" fmla="*/ 0 w 12947918"/>
                <a:gd name="connsiteY0" fmla="*/ 0 h 793226"/>
                <a:gd name="connsiteX1" fmla="*/ 718021 w 12947918"/>
                <a:gd name="connsiteY1" fmla="*/ 0 h 793226"/>
                <a:gd name="connsiteX2" fmla="*/ 1177083 w 12947918"/>
                <a:gd name="connsiteY2" fmla="*/ 0 h 793226"/>
                <a:gd name="connsiteX3" fmla="*/ 2024584 w 12947918"/>
                <a:gd name="connsiteY3" fmla="*/ 0 h 793226"/>
                <a:gd name="connsiteX4" fmla="*/ 2224688 w 12947918"/>
                <a:gd name="connsiteY4" fmla="*/ 0 h 793226"/>
                <a:gd name="connsiteX5" fmla="*/ 2942709 w 12947918"/>
                <a:gd name="connsiteY5" fmla="*/ 0 h 793226"/>
                <a:gd name="connsiteX6" fmla="*/ 3531250 w 12947918"/>
                <a:gd name="connsiteY6" fmla="*/ 0 h 793226"/>
                <a:gd name="connsiteX7" fmla="*/ 3990313 w 12947918"/>
                <a:gd name="connsiteY7" fmla="*/ 0 h 793226"/>
                <a:gd name="connsiteX8" fmla="*/ 4319896 w 12947918"/>
                <a:gd name="connsiteY8" fmla="*/ 0 h 793226"/>
                <a:gd name="connsiteX9" fmla="*/ 4778959 w 12947918"/>
                <a:gd name="connsiteY9" fmla="*/ 0 h 793226"/>
                <a:gd name="connsiteX10" fmla="*/ 5108542 w 12947918"/>
                <a:gd name="connsiteY10" fmla="*/ 0 h 793226"/>
                <a:gd name="connsiteX11" fmla="*/ 5826563 w 12947918"/>
                <a:gd name="connsiteY11" fmla="*/ 0 h 793226"/>
                <a:gd name="connsiteX12" fmla="*/ 6026667 w 12947918"/>
                <a:gd name="connsiteY12" fmla="*/ 0 h 793226"/>
                <a:gd name="connsiteX13" fmla="*/ 6744688 w 12947918"/>
                <a:gd name="connsiteY13" fmla="*/ 0 h 793226"/>
                <a:gd name="connsiteX14" fmla="*/ 7592188 w 12947918"/>
                <a:gd name="connsiteY14" fmla="*/ 0 h 793226"/>
                <a:gd name="connsiteX15" fmla="*/ 7921772 w 12947918"/>
                <a:gd name="connsiteY15" fmla="*/ 0 h 793226"/>
                <a:gd name="connsiteX16" fmla="*/ 8639793 w 12947918"/>
                <a:gd name="connsiteY16" fmla="*/ 0 h 793226"/>
                <a:gd name="connsiteX17" fmla="*/ 8839897 w 12947918"/>
                <a:gd name="connsiteY17" fmla="*/ 0 h 793226"/>
                <a:gd name="connsiteX18" fmla="*/ 9687397 w 12947918"/>
                <a:gd name="connsiteY18" fmla="*/ 0 h 793226"/>
                <a:gd name="connsiteX19" fmla="*/ 10146459 w 12947918"/>
                <a:gd name="connsiteY19" fmla="*/ 0 h 793226"/>
                <a:gd name="connsiteX20" fmla="*/ 10993959 w 12947918"/>
                <a:gd name="connsiteY20" fmla="*/ 0 h 793226"/>
                <a:gd name="connsiteX21" fmla="*/ 11453022 w 12947918"/>
                <a:gd name="connsiteY21" fmla="*/ 0 h 793226"/>
                <a:gd name="connsiteX22" fmla="*/ 12171043 w 12947918"/>
                <a:gd name="connsiteY22" fmla="*/ 0 h 793226"/>
                <a:gd name="connsiteX23" fmla="*/ 12947918 w 12947918"/>
                <a:gd name="connsiteY23" fmla="*/ 0 h 793226"/>
                <a:gd name="connsiteX24" fmla="*/ 12947918 w 12947918"/>
                <a:gd name="connsiteY24" fmla="*/ 380748 h 793226"/>
                <a:gd name="connsiteX25" fmla="*/ 12947918 w 12947918"/>
                <a:gd name="connsiteY25" fmla="*/ 793226 h 793226"/>
                <a:gd name="connsiteX26" fmla="*/ 12747814 w 12947918"/>
                <a:gd name="connsiteY26" fmla="*/ 793226 h 793226"/>
                <a:gd name="connsiteX27" fmla="*/ 12547710 w 12947918"/>
                <a:gd name="connsiteY27" fmla="*/ 793226 h 793226"/>
                <a:gd name="connsiteX28" fmla="*/ 12218126 w 12947918"/>
                <a:gd name="connsiteY28" fmla="*/ 793226 h 793226"/>
                <a:gd name="connsiteX29" fmla="*/ 11888543 w 12947918"/>
                <a:gd name="connsiteY29" fmla="*/ 793226 h 793226"/>
                <a:gd name="connsiteX30" fmla="*/ 11300001 w 12947918"/>
                <a:gd name="connsiteY30" fmla="*/ 793226 h 793226"/>
                <a:gd name="connsiteX31" fmla="*/ 10581980 w 12947918"/>
                <a:gd name="connsiteY31" fmla="*/ 793226 h 793226"/>
                <a:gd name="connsiteX32" fmla="*/ 9734480 w 12947918"/>
                <a:gd name="connsiteY32" fmla="*/ 793226 h 793226"/>
                <a:gd name="connsiteX33" fmla="*/ 9275418 w 12947918"/>
                <a:gd name="connsiteY33" fmla="*/ 793226 h 793226"/>
                <a:gd name="connsiteX34" fmla="*/ 8816355 w 12947918"/>
                <a:gd name="connsiteY34" fmla="*/ 793226 h 793226"/>
                <a:gd name="connsiteX35" fmla="*/ 8227813 w 12947918"/>
                <a:gd name="connsiteY35" fmla="*/ 793226 h 793226"/>
                <a:gd name="connsiteX36" fmla="*/ 7509792 w 12947918"/>
                <a:gd name="connsiteY36" fmla="*/ 793226 h 793226"/>
                <a:gd name="connsiteX37" fmla="*/ 7309688 w 12947918"/>
                <a:gd name="connsiteY37" fmla="*/ 793226 h 793226"/>
                <a:gd name="connsiteX38" fmla="*/ 6850626 w 12947918"/>
                <a:gd name="connsiteY38" fmla="*/ 793226 h 793226"/>
                <a:gd name="connsiteX39" fmla="*/ 6262084 w 12947918"/>
                <a:gd name="connsiteY39" fmla="*/ 793226 h 793226"/>
                <a:gd name="connsiteX40" fmla="*/ 5932501 w 12947918"/>
                <a:gd name="connsiteY40" fmla="*/ 793226 h 793226"/>
                <a:gd name="connsiteX41" fmla="*/ 5473438 w 12947918"/>
                <a:gd name="connsiteY41" fmla="*/ 793226 h 793226"/>
                <a:gd name="connsiteX42" fmla="*/ 4755417 w 12947918"/>
                <a:gd name="connsiteY42" fmla="*/ 793226 h 793226"/>
                <a:gd name="connsiteX43" fmla="*/ 4425834 w 12947918"/>
                <a:gd name="connsiteY43" fmla="*/ 793226 h 793226"/>
                <a:gd name="connsiteX44" fmla="*/ 3707813 w 12947918"/>
                <a:gd name="connsiteY44" fmla="*/ 793226 h 793226"/>
                <a:gd name="connsiteX45" fmla="*/ 3378230 w 12947918"/>
                <a:gd name="connsiteY45" fmla="*/ 793226 h 793226"/>
                <a:gd name="connsiteX46" fmla="*/ 2789688 w 12947918"/>
                <a:gd name="connsiteY46" fmla="*/ 793226 h 793226"/>
                <a:gd name="connsiteX47" fmla="*/ 2330625 w 12947918"/>
                <a:gd name="connsiteY47" fmla="*/ 793226 h 793226"/>
                <a:gd name="connsiteX48" fmla="*/ 1742084 w 12947918"/>
                <a:gd name="connsiteY48" fmla="*/ 793226 h 793226"/>
                <a:gd name="connsiteX49" fmla="*/ 1541979 w 12947918"/>
                <a:gd name="connsiteY49" fmla="*/ 793226 h 793226"/>
                <a:gd name="connsiteX50" fmla="*/ 1341875 w 12947918"/>
                <a:gd name="connsiteY50" fmla="*/ 793226 h 793226"/>
                <a:gd name="connsiteX51" fmla="*/ 623854 w 12947918"/>
                <a:gd name="connsiteY51" fmla="*/ 793226 h 793226"/>
                <a:gd name="connsiteX52" fmla="*/ 0 w 12947918"/>
                <a:gd name="connsiteY52" fmla="*/ 793226 h 793226"/>
                <a:gd name="connsiteX53" fmla="*/ 0 w 12947918"/>
                <a:gd name="connsiteY53" fmla="*/ 396613 h 793226"/>
                <a:gd name="connsiteX54" fmla="*/ 0 w 12947918"/>
                <a:gd name="connsiteY54" fmla="*/ 0 h 7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2947918" h="793226" fill="none" extrusionOk="0">
                  <a:moveTo>
                    <a:pt x="0" y="0"/>
                  </a:moveTo>
                  <a:cubicBezTo>
                    <a:pt x="248619" y="-7423"/>
                    <a:pt x="392124" y="15800"/>
                    <a:pt x="718021" y="0"/>
                  </a:cubicBezTo>
                  <a:cubicBezTo>
                    <a:pt x="1043918" y="-15800"/>
                    <a:pt x="1002383" y="47787"/>
                    <a:pt x="1177083" y="0"/>
                  </a:cubicBezTo>
                  <a:cubicBezTo>
                    <a:pt x="1351783" y="-47787"/>
                    <a:pt x="1616218" y="78168"/>
                    <a:pt x="2024584" y="0"/>
                  </a:cubicBezTo>
                  <a:cubicBezTo>
                    <a:pt x="2432950" y="-78168"/>
                    <a:pt x="2160115" y="14162"/>
                    <a:pt x="2224688" y="0"/>
                  </a:cubicBezTo>
                  <a:cubicBezTo>
                    <a:pt x="2289261" y="-14162"/>
                    <a:pt x="2682593" y="36601"/>
                    <a:pt x="2942709" y="0"/>
                  </a:cubicBezTo>
                  <a:cubicBezTo>
                    <a:pt x="3202825" y="-36601"/>
                    <a:pt x="3267550" y="15247"/>
                    <a:pt x="3531250" y="0"/>
                  </a:cubicBezTo>
                  <a:cubicBezTo>
                    <a:pt x="3794950" y="-15247"/>
                    <a:pt x="3768220" y="52275"/>
                    <a:pt x="3990313" y="0"/>
                  </a:cubicBezTo>
                  <a:cubicBezTo>
                    <a:pt x="4212406" y="-52275"/>
                    <a:pt x="4184694" y="14329"/>
                    <a:pt x="4319896" y="0"/>
                  </a:cubicBezTo>
                  <a:cubicBezTo>
                    <a:pt x="4455098" y="-14329"/>
                    <a:pt x="4672559" y="29734"/>
                    <a:pt x="4778959" y="0"/>
                  </a:cubicBezTo>
                  <a:cubicBezTo>
                    <a:pt x="4885359" y="-29734"/>
                    <a:pt x="5037416" y="7942"/>
                    <a:pt x="5108542" y="0"/>
                  </a:cubicBezTo>
                  <a:cubicBezTo>
                    <a:pt x="5179668" y="-7942"/>
                    <a:pt x="5587735" y="55493"/>
                    <a:pt x="5826563" y="0"/>
                  </a:cubicBezTo>
                  <a:cubicBezTo>
                    <a:pt x="6065391" y="-55493"/>
                    <a:pt x="5967673" y="1770"/>
                    <a:pt x="6026667" y="0"/>
                  </a:cubicBezTo>
                  <a:cubicBezTo>
                    <a:pt x="6085661" y="-1770"/>
                    <a:pt x="6533846" y="61058"/>
                    <a:pt x="6744688" y="0"/>
                  </a:cubicBezTo>
                  <a:cubicBezTo>
                    <a:pt x="6955530" y="-61058"/>
                    <a:pt x="7251683" y="45670"/>
                    <a:pt x="7592188" y="0"/>
                  </a:cubicBezTo>
                  <a:cubicBezTo>
                    <a:pt x="7932693" y="-45670"/>
                    <a:pt x="7796208" y="39338"/>
                    <a:pt x="7921772" y="0"/>
                  </a:cubicBezTo>
                  <a:cubicBezTo>
                    <a:pt x="8047336" y="-39338"/>
                    <a:pt x="8404999" y="52395"/>
                    <a:pt x="8639793" y="0"/>
                  </a:cubicBezTo>
                  <a:cubicBezTo>
                    <a:pt x="8874587" y="-52395"/>
                    <a:pt x="8776737" y="18735"/>
                    <a:pt x="8839897" y="0"/>
                  </a:cubicBezTo>
                  <a:cubicBezTo>
                    <a:pt x="8903057" y="-18735"/>
                    <a:pt x="9398282" y="58122"/>
                    <a:pt x="9687397" y="0"/>
                  </a:cubicBezTo>
                  <a:cubicBezTo>
                    <a:pt x="9976512" y="-58122"/>
                    <a:pt x="10019518" y="5265"/>
                    <a:pt x="10146459" y="0"/>
                  </a:cubicBezTo>
                  <a:cubicBezTo>
                    <a:pt x="10273400" y="-5265"/>
                    <a:pt x="10650508" y="7573"/>
                    <a:pt x="10993959" y="0"/>
                  </a:cubicBezTo>
                  <a:cubicBezTo>
                    <a:pt x="11337410" y="-7573"/>
                    <a:pt x="11346048" y="26020"/>
                    <a:pt x="11453022" y="0"/>
                  </a:cubicBezTo>
                  <a:cubicBezTo>
                    <a:pt x="11559996" y="-26020"/>
                    <a:pt x="11935625" y="59230"/>
                    <a:pt x="12171043" y="0"/>
                  </a:cubicBezTo>
                  <a:cubicBezTo>
                    <a:pt x="12406461" y="-59230"/>
                    <a:pt x="12778941" y="89083"/>
                    <a:pt x="12947918" y="0"/>
                  </a:cubicBezTo>
                  <a:cubicBezTo>
                    <a:pt x="12959373" y="168534"/>
                    <a:pt x="12922743" y="274270"/>
                    <a:pt x="12947918" y="380748"/>
                  </a:cubicBezTo>
                  <a:cubicBezTo>
                    <a:pt x="12973093" y="487226"/>
                    <a:pt x="12932903" y="614739"/>
                    <a:pt x="12947918" y="793226"/>
                  </a:cubicBezTo>
                  <a:cubicBezTo>
                    <a:pt x="12851066" y="804216"/>
                    <a:pt x="12838297" y="771187"/>
                    <a:pt x="12747814" y="793226"/>
                  </a:cubicBezTo>
                  <a:cubicBezTo>
                    <a:pt x="12657331" y="815265"/>
                    <a:pt x="12609131" y="777679"/>
                    <a:pt x="12547710" y="793226"/>
                  </a:cubicBezTo>
                  <a:cubicBezTo>
                    <a:pt x="12486289" y="808773"/>
                    <a:pt x="12335131" y="760000"/>
                    <a:pt x="12218126" y="793226"/>
                  </a:cubicBezTo>
                  <a:cubicBezTo>
                    <a:pt x="12101121" y="826452"/>
                    <a:pt x="11959975" y="785007"/>
                    <a:pt x="11888543" y="793226"/>
                  </a:cubicBezTo>
                  <a:cubicBezTo>
                    <a:pt x="11817111" y="801445"/>
                    <a:pt x="11594011" y="779539"/>
                    <a:pt x="11300001" y="793226"/>
                  </a:cubicBezTo>
                  <a:cubicBezTo>
                    <a:pt x="11005991" y="806913"/>
                    <a:pt x="10754783" y="759845"/>
                    <a:pt x="10581980" y="793226"/>
                  </a:cubicBezTo>
                  <a:cubicBezTo>
                    <a:pt x="10409177" y="826607"/>
                    <a:pt x="10018228" y="784926"/>
                    <a:pt x="9734480" y="793226"/>
                  </a:cubicBezTo>
                  <a:cubicBezTo>
                    <a:pt x="9450732" y="801526"/>
                    <a:pt x="9430039" y="756219"/>
                    <a:pt x="9275418" y="793226"/>
                  </a:cubicBezTo>
                  <a:cubicBezTo>
                    <a:pt x="9120797" y="830233"/>
                    <a:pt x="8964232" y="754006"/>
                    <a:pt x="8816355" y="793226"/>
                  </a:cubicBezTo>
                  <a:cubicBezTo>
                    <a:pt x="8668478" y="832446"/>
                    <a:pt x="8433338" y="735620"/>
                    <a:pt x="8227813" y="793226"/>
                  </a:cubicBezTo>
                  <a:cubicBezTo>
                    <a:pt x="8022288" y="850832"/>
                    <a:pt x="7804711" y="749630"/>
                    <a:pt x="7509792" y="793226"/>
                  </a:cubicBezTo>
                  <a:cubicBezTo>
                    <a:pt x="7214873" y="836822"/>
                    <a:pt x="7400082" y="785469"/>
                    <a:pt x="7309688" y="793226"/>
                  </a:cubicBezTo>
                  <a:cubicBezTo>
                    <a:pt x="7219294" y="800983"/>
                    <a:pt x="6957720" y="760914"/>
                    <a:pt x="6850626" y="793226"/>
                  </a:cubicBezTo>
                  <a:cubicBezTo>
                    <a:pt x="6743532" y="825538"/>
                    <a:pt x="6380159" y="755280"/>
                    <a:pt x="6262084" y="793226"/>
                  </a:cubicBezTo>
                  <a:cubicBezTo>
                    <a:pt x="6144009" y="831172"/>
                    <a:pt x="6081489" y="784665"/>
                    <a:pt x="5932501" y="793226"/>
                  </a:cubicBezTo>
                  <a:cubicBezTo>
                    <a:pt x="5783513" y="801787"/>
                    <a:pt x="5656196" y="745035"/>
                    <a:pt x="5473438" y="793226"/>
                  </a:cubicBezTo>
                  <a:cubicBezTo>
                    <a:pt x="5290680" y="841417"/>
                    <a:pt x="5055299" y="747429"/>
                    <a:pt x="4755417" y="793226"/>
                  </a:cubicBezTo>
                  <a:cubicBezTo>
                    <a:pt x="4455535" y="839023"/>
                    <a:pt x="4577804" y="778081"/>
                    <a:pt x="4425834" y="793226"/>
                  </a:cubicBezTo>
                  <a:cubicBezTo>
                    <a:pt x="4273864" y="808371"/>
                    <a:pt x="3979603" y="727993"/>
                    <a:pt x="3707813" y="793226"/>
                  </a:cubicBezTo>
                  <a:cubicBezTo>
                    <a:pt x="3436023" y="858459"/>
                    <a:pt x="3479668" y="754232"/>
                    <a:pt x="3378230" y="793226"/>
                  </a:cubicBezTo>
                  <a:cubicBezTo>
                    <a:pt x="3276792" y="832220"/>
                    <a:pt x="2994029" y="724475"/>
                    <a:pt x="2789688" y="793226"/>
                  </a:cubicBezTo>
                  <a:cubicBezTo>
                    <a:pt x="2585347" y="861977"/>
                    <a:pt x="2458807" y="782928"/>
                    <a:pt x="2330625" y="793226"/>
                  </a:cubicBezTo>
                  <a:cubicBezTo>
                    <a:pt x="2202443" y="803524"/>
                    <a:pt x="1997637" y="765671"/>
                    <a:pt x="1742084" y="793226"/>
                  </a:cubicBezTo>
                  <a:cubicBezTo>
                    <a:pt x="1486531" y="820781"/>
                    <a:pt x="1600978" y="791948"/>
                    <a:pt x="1541979" y="793226"/>
                  </a:cubicBezTo>
                  <a:cubicBezTo>
                    <a:pt x="1482980" y="794504"/>
                    <a:pt x="1401003" y="791467"/>
                    <a:pt x="1341875" y="793226"/>
                  </a:cubicBezTo>
                  <a:cubicBezTo>
                    <a:pt x="1282747" y="794985"/>
                    <a:pt x="935070" y="731258"/>
                    <a:pt x="623854" y="793226"/>
                  </a:cubicBezTo>
                  <a:cubicBezTo>
                    <a:pt x="312638" y="855194"/>
                    <a:pt x="273236" y="734823"/>
                    <a:pt x="0" y="793226"/>
                  </a:cubicBezTo>
                  <a:cubicBezTo>
                    <a:pt x="-20167" y="613861"/>
                    <a:pt x="17299" y="559977"/>
                    <a:pt x="0" y="396613"/>
                  </a:cubicBezTo>
                  <a:cubicBezTo>
                    <a:pt x="-17299" y="233249"/>
                    <a:pt x="45537" y="118433"/>
                    <a:pt x="0" y="0"/>
                  </a:cubicBezTo>
                  <a:close/>
                </a:path>
                <a:path w="12947918" h="793226" stroke="0" extrusionOk="0">
                  <a:moveTo>
                    <a:pt x="0" y="0"/>
                  </a:moveTo>
                  <a:cubicBezTo>
                    <a:pt x="288708" y="-75903"/>
                    <a:pt x="506440" y="25827"/>
                    <a:pt x="718021" y="0"/>
                  </a:cubicBezTo>
                  <a:cubicBezTo>
                    <a:pt x="929602" y="-25827"/>
                    <a:pt x="1242207" y="35630"/>
                    <a:pt x="1436042" y="0"/>
                  </a:cubicBezTo>
                  <a:cubicBezTo>
                    <a:pt x="1629877" y="-35630"/>
                    <a:pt x="1571988" y="15660"/>
                    <a:pt x="1636146" y="0"/>
                  </a:cubicBezTo>
                  <a:cubicBezTo>
                    <a:pt x="1700304" y="-15660"/>
                    <a:pt x="2106745" y="63251"/>
                    <a:pt x="2483646" y="0"/>
                  </a:cubicBezTo>
                  <a:cubicBezTo>
                    <a:pt x="2860547" y="-63251"/>
                    <a:pt x="2815723" y="9085"/>
                    <a:pt x="2942709" y="0"/>
                  </a:cubicBezTo>
                  <a:cubicBezTo>
                    <a:pt x="3069695" y="-9085"/>
                    <a:pt x="3178131" y="49203"/>
                    <a:pt x="3401771" y="0"/>
                  </a:cubicBezTo>
                  <a:cubicBezTo>
                    <a:pt x="3625411" y="-49203"/>
                    <a:pt x="3738633" y="4667"/>
                    <a:pt x="3860834" y="0"/>
                  </a:cubicBezTo>
                  <a:cubicBezTo>
                    <a:pt x="3983035" y="-4667"/>
                    <a:pt x="4415574" y="62443"/>
                    <a:pt x="4578855" y="0"/>
                  </a:cubicBezTo>
                  <a:cubicBezTo>
                    <a:pt x="4742136" y="-62443"/>
                    <a:pt x="4815399" y="18484"/>
                    <a:pt x="4908438" y="0"/>
                  </a:cubicBezTo>
                  <a:cubicBezTo>
                    <a:pt x="5001477" y="-18484"/>
                    <a:pt x="5232441" y="7059"/>
                    <a:pt x="5367501" y="0"/>
                  </a:cubicBezTo>
                  <a:cubicBezTo>
                    <a:pt x="5502561" y="-7059"/>
                    <a:pt x="5956737" y="86422"/>
                    <a:pt x="6215001" y="0"/>
                  </a:cubicBezTo>
                  <a:cubicBezTo>
                    <a:pt x="6473265" y="-86422"/>
                    <a:pt x="6374243" y="2265"/>
                    <a:pt x="6415105" y="0"/>
                  </a:cubicBezTo>
                  <a:cubicBezTo>
                    <a:pt x="6455967" y="-2265"/>
                    <a:pt x="6789832" y="58215"/>
                    <a:pt x="7003647" y="0"/>
                  </a:cubicBezTo>
                  <a:cubicBezTo>
                    <a:pt x="7217462" y="-58215"/>
                    <a:pt x="7212190" y="14133"/>
                    <a:pt x="7333230" y="0"/>
                  </a:cubicBezTo>
                  <a:cubicBezTo>
                    <a:pt x="7454270" y="-14133"/>
                    <a:pt x="7646602" y="37530"/>
                    <a:pt x="7792292" y="0"/>
                  </a:cubicBezTo>
                  <a:cubicBezTo>
                    <a:pt x="7937982" y="-37530"/>
                    <a:pt x="7934134" y="14716"/>
                    <a:pt x="7992397" y="0"/>
                  </a:cubicBezTo>
                  <a:cubicBezTo>
                    <a:pt x="8050660" y="-14716"/>
                    <a:pt x="8450411" y="17066"/>
                    <a:pt x="8580938" y="0"/>
                  </a:cubicBezTo>
                  <a:cubicBezTo>
                    <a:pt x="8711465" y="-17066"/>
                    <a:pt x="8730740" y="15246"/>
                    <a:pt x="8781043" y="0"/>
                  </a:cubicBezTo>
                  <a:cubicBezTo>
                    <a:pt x="8831346" y="-15246"/>
                    <a:pt x="8881801" y="1978"/>
                    <a:pt x="8981147" y="0"/>
                  </a:cubicBezTo>
                  <a:cubicBezTo>
                    <a:pt x="9080493" y="-1978"/>
                    <a:pt x="9346399" y="17774"/>
                    <a:pt x="9569688" y="0"/>
                  </a:cubicBezTo>
                  <a:cubicBezTo>
                    <a:pt x="9792977" y="-17774"/>
                    <a:pt x="9903162" y="10171"/>
                    <a:pt x="10028751" y="0"/>
                  </a:cubicBezTo>
                  <a:cubicBezTo>
                    <a:pt x="10154340" y="-10171"/>
                    <a:pt x="10335255" y="19949"/>
                    <a:pt x="10617293" y="0"/>
                  </a:cubicBezTo>
                  <a:cubicBezTo>
                    <a:pt x="10899331" y="-19949"/>
                    <a:pt x="10987201" y="30276"/>
                    <a:pt x="11335314" y="0"/>
                  </a:cubicBezTo>
                  <a:cubicBezTo>
                    <a:pt x="11683427" y="-30276"/>
                    <a:pt x="11450673" y="17850"/>
                    <a:pt x="11535418" y="0"/>
                  </a:cubicBezTo>
                  <a:cubicBezTo>
                    <a:pt x="11620163" y="-17850"/>
                    <a:pt x="11656268" y="15499"/>
                    <a:pt x="11735522" y="0"/>
                  </a:cubicBezTo>
                  <a:cubicBezTo>
                    <a:pt x="11814776" y="-15499"/>
                    <a:pt x="12614424" y="118942"/>
                    <a:pt x="12947918" y="0"/>
                  </a:cubicBezTo>
                  <a:cubicBezTo>
                    <a:pt x="12987912" y="180184"/>
                    <a:pt x="12922380" y="219750"/>
                    <a:pt x="12947918" y="380748"/>
                  </a:cubicBezTo>
                  <a:cubicBezTo>
                    <a:pt x="12973456" y="541746"/>
                    <a:pt x="12923621" y="695857"/>
                    <a:pt x="12947918" y="793226"/>
                  </a:cubicBezTo>
                  <a:cubicBezTo>
                    <a:pt x="12721672" y="855550"/>
                    <a:pt x="12367682" y="699530"/>
                    <a:pt x="12100418" y="793226"/>
                  </a:cubicBezTo>
                  <a:cubicBezTo>
                    <a:pt x="11833154" y="886922"/>
                    <a:pt x="11661517" y="762176"/>
                    <a:pt x="11252918" y="793226"/>
                  </a:cubicBezTo>
                  <a:cubicBezTo>
                    <a:pt x="10844319" y="824276"/>
                    <a:pt x="10787428" y="715823"/>
                    <a:pt x="10534897" y="793226"/>
                  </a:cubicBezTo>
                  <a:cubicBezTo>
                    <a:pt x="10282366" y="870629"/>
                    <a:pt x="10319609" y="776823"/>
                    <a:pt x="10205314" y="793226"/>
                  </a:cubicBezTo>
                  <a:cubicBezTo>
                    <a:pt x="10091019" y="809629"/>
                    <a:pt x="10099207" y="776207"/>
                    <a:pt x="10005209" y="793226"/>
                  </a:cubicBezTo>
                  <a:cubicBezTo>
                    <a:pt x="9911211" y="810245"/>
                    <a:pt x="9744038" y="773899"/>
                    <a:pt x="9675626" y="793226"/>
                  </a:cubicBezTo>
                  <a:cubicBezTo>
                    <a:pt x="9607214" y="812553"/>
                    <a:pt x="9274002" y="715041"/>
                    <a:pt x="8957605" y="793226"/>
                  </a:cubicBezTo>
                  <a:cubicBezTo>
                    <a:pt x="8641208" y="871411"/>
                    <a:pt x="8826081" y="790122"/>
                    <a:pt x="8757501" y="793226"/>
                  </a:cubicBezTo>
                  <a:cubicBezTo>
                    <a:pt x="8688921" y="796330"/>
                    <a:pt x="8301678" y="754659"/>
                    <a:pt x="8168959" y="793226"/>
                  </a:cubicBezTo>
                  <a:cubicBezTo>
                    <a:pt x="8036240" y="831793"/>
                    <a:pt x="7996388" y="787124"/>
                    <a:pt x="7839376" y="793226"/>
                  </a:cubicBezTo>
                  <a:cubicBezTo>
                    <a:pt x="7682364" y="799328"/>
                    <a:pt x="7463327" y="728449"/>
                    <a:pt x="7250834" y="793226"/>
                  </a:cubicBezTo>
                  <a:cubicBezTo>
                    <a:pt x="7038341" y="858003"/>
                    <a:pt x="7021302" y="757794"/>
                    <a:pt x="6791772" y="793226"/>
                  </a:cubicBezTo>
                  <a:cubicBezTo>
                    <a:pt x="6562242" y="828658"/>
                    <a:pt x="6364408" y="725781"/>
                    <a:pt x="6203230" y="793226"/>
                  </a:cubicBezTo>
                  <a:cubicBezTo>
                    <a:pt x="6042052" y="860671"/>
                    <a:pt x="5940308" y="783312"/>
                    <a:pt x="5744167" y="793226"/>
                  </a:cubicBezTo>
                  <a:cubicBezTo>
                    <a:pt x="5548026" y="803140"/>
                    <a:pt x="5335570" y="719384"/>
                    <a:pt x="5026146" y="793226"/>
                  </a:cubicBezTo>
                  <a:cubicBezTo>
                    <a:pt x="4716722" y="867068"/>
                    <a:pt x="4569104" y="734303"/>
                    <a:pt x="4437605" y="793226"/>
                  </a:cubicBezTo>
                  <a:cubicBezTo>
                    <a:pt x="4306106" y="852149"/>
                    <a:pt x="4075745" y="763431"/>
                    <a:pt x="3719584" y="793226"/>
                  </a:cubicBezTo>
                  <a:cubicBezTo>
                    <a:pt x="3363423" y="823021"/>
                    <a:pt x="3320100" y="767265"/>
                    <a:pt x="3131042" y="793226"/>
                  </a:cubicBezTo>
                  <a:cubicBezTo>
                    <a:pt x="2941984" y="819187"/>
                    <a:pt x="2929032" y="789134"/>
                    <a:pt x="2801459" y="793226"/>
                  </a:cubicBezTo>
                  <a:cubicBezTo>
                    <a:pt x="2673886" y="797318"/>
                    <a:pt x="2271521" y="738736"/>
                    <a:pt x="1953959" y="793226"/>
                  </a:cubicBezTo>
                  <a:cubicBezTo>
                    <a:pt x="1636397" y="847716"/>
                    <a:pt x="1852367" y="776460"/>
                    <a:pt x="1753854" y="793226"/>
                  </a:cubicBezTo>
                  <a:cubicBezTo>
                    <a:pt x="1655341" y="809992"/>
                    <a:pt x="1401513" y="780828"/>
                    <a:pt x="1294792" y="793226"/>
                  </a:cubicBezTo>
                  <a:cubicBezTo>
                    <a:pt x="1188071" y="805624"/>
                    <a:pt x="1053594" y="789625"/>
                    <a:pt x="965208" y="793226"/>
                  </a:cubicBezTo>
                  <a:cubicBezTo>
                    <a:pt x="876822" y="796827"/>
                    <a:pt x="696872" y="754762"/>
                    <a:pt x="506146" y="793226"/>
                  </a:cubicBezTo>
                  <a:cubicBezTo>
                    <a:pt x="315420" y="831690"/>
                    <a:pt x="124443" y="764222"/>
                    <a:pt x="0" y="793226"/>
                  </a:cubicBezTo>
                  <a:cubicBezTo>
                    <a:pt x="-16899" y="613430"/>
                    <a:pt x="23550" y="502653"/>
                    <a:pt x="0" y="412478"/>
                  </a:cubicBezTo>
                  <a:cubicBezTo>
                    <a:pt x="-23550" y="322303"/>
                    <a:pt x="42160" y="12125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b="1" dirty="0" err="1">
                  <a:solidFill>
                    <a:schemeClr val="tx1"/>
                  </a:solidFill>
                </a:rPr>
                <a:t>Mitarbeiter:in</a:t>
              </a:r>
              <a:br>
                <a:rPr lang="de-AT" sz="2000" dirty="0">
                  <a:solidFill>
                    <a:schemeClr val="tx1"/>
                  </a:solidFill>
                </a:rPr>
              </a:br>
              <a:r>
                <a:rPr lang="de-AT" sz="2000" dirty="0">
                  <a:solidFill>
                    <a:schemeClr val="tx1"/>
                  </a:solidFill>
                </a:rPr>
                <a:t>Arbeitet im Unternehmen und will einen sicheren Arbeitsplatz, gute Arbeitsbedingungen und faire Bezahlung erhalten.</a:t>
              </a:r>
              <a:endParaRPr lang="de-AT" sz="2000" b="0" i="0" u="none" strike="noStrike" dirty="0">
                <a:solidFill>
                  <a:schemeClr val="tx1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chemeClr val="tx1"/>
                </a:solidFill>
                <a:latin typeface="-webkit-standard"/>
              </a:endParaRPr>
            </a:p>
            <a:p>
              <a:pPr algn="just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Rechteck 5">
            <a:extLst>
              <a:ext uri="{FF2B5EF4-FFF2-40B4-BE49-F238E27FC236}">
                <a16:creationId xmlns:a16="http://schemas.microsoft.com/office/drawing/2014/main" id="{9EBB771E-EA43-D545-84DA-B4B0C009404D}"/>
              </a:ext>
            </a:extLst>
          </p:cNvPr>
          <p:cNvSpPr/>
          <p:nvPr/>
        </p:nvSpPr>
        <p:spPr>
          <a:xfrm>
            <a:off x="1788273" y="4012254"/>
            <a:ext cx="5698958" cy="1727899"/>
          </a:xfrm>
          <a:custGeom>
            <a:avLst/>
            <a:gdLst>
              <a:gd name="connsiteX0" fmla="*/ 0 w 5698958"/>
              <a:gd name="connsiteY0" fmla="*/ 0 h 1727899"/>
              <a:gd name="connsiteX1" fmla="*/ 455917 w 5698958"/>
              <a:gd name="connsiteY1" fmla="*/ 0 h 1727899"/>
              <a:gd name="connsiteX2" fmla="*/ 911833 w 5698958"/>
              <a:gd name="connsiteY2" fmla="*/ 0 h 1727899"/>
              <a:gd name="connsiteX3" fmla="*/ 1310760 w 5698958"/>
              <a:gd name="connsiteY3" fmla="*/ 0 h 1727899"/>
              <a:gd name="connsiteX4" fmla="*/ 1937646 w 5698958"/>
              <a:gd name="connsiteY4" fmla="*/ 0 h 1727899"/>
              <a:gd name="connsiteX5" fmla="*/ 2393562 w 5698958"/>
              <a:gd name="connsiteY5" fmla="*/ 0 h 1727899"/>
              <a:gd name="connsiteX6" fmla="*/ 3077437 w 5698958"/>
              <a:gd name="connsiteY6" fmla="*/ 0 h 1727899"/>
              <a:gd name="connsiteX7" fmla="*/ 3476364 w 5698958"/>
              <a:gd name="connsiteY7" fmla="*/ 0 h 1727899"/>
              <a:gd name="connsiteX8" fmla="*/ 3989271 w 5698958"/>
              <a:gd name="connsiteY8" fmla="*/ 0 h 1727899"/>
              <a:gd name="connsiteX9" fmla="*/ 4502177 w 5698958"/>
              <a:gd name="connsiteY9" fmla="*/ 0 h 1727899"/>
              <a:gd name="connsiteX10" fmla="*/ 5186052 w 5698958"/>
              <a:gd name="connsiteY10" fmla="*/ 0 h 1727899"/>
              <a:gd name="connsiteX11" fmla="*/ 5698958 w 5698958"/>
              <a:gd name="connsiteY11" fmla="*/ 0 h 1727899"/>
              <a:gd name="connsiteX12" fmla="*/ 5698958 w 5698958"/>
              <a:gd name="connsiteY12" fmla="*/ 558687 h 1727899"/>
              <a:gd name="connsiteX13" fmla="*/ 5698958 w 5698958"/>
              <a:gd name="connsiteY13" fmla="*/ 1134654 h 1727899"/>
              <a:gd name="connsiteX14" fmla="*/ 5698958 w 5698958"/>
              <a:gd name="connsiteY14" fmla="*/ 1727899 h 1727899"/>
              <a:gd name="connsiteX15" fmla="*/ 5072073 w 5698958"/>
              <a:gd name="connsiteY15" fmla="*/ 1727899 h 1727899"/>
              <a:gd name="connsiteX16" fmla="*/ 4388198 w 5698958"/>
              <a:gd name="connsiteY16" fmla="*/ 1727899 h 1727899"/>
              <a:gd name="connsiteX17" fmla="*/ 3761312 w 5698958"/>
              <a:gd name="connsiteY17" fmla="*/ 1727899 h 1727899"/>
              <a:gd name="connsiteX18" fmla="*/ 3248406 w 5698958"/>
              <a:gd name="connsiteY18" fmla="*/ 1727899 h 1727899"/>
              <a:gd name="connsiteX19" fmla="*/ 2678510 w 5698958"/>
              <a:gd name="connsiteY19" fmla="*/ 1727899 h 1727899"/>
              <a:gd name="connsiteX20" fmla="*/ 2051625 w 5698958"/>
              <a:gd name="connsiteY20" fmla="*/ 1727899 h 1727899"/>
              <a:gd name="connsiteX21" fmla="*/ 1424740 w 5698958"/>
              <a:gd name="connsiteY21" fmla="*/ 1727899 h 1727899"/>
              <a:gd name="connsiteX22" fmla="*/ 797854 w 5698958"/>
              <a:gd name="connsiteY22" fmla="*/ 1727899 h 1727899"/>
              <a:gd name="connsiteX23" fmla="*/ 0 w 5698958"/>
              <a:gd name="connsiteY23" fmla="*/ 1727899 h 1727899"/>
              <a:gd name="connsiteX24" fmla="*/ 0 w 5698958"/>
              <a:gd name="connsiteY24" fmla="*/ 1117375 h 1727899"/>
              <a:gd name="connsiteX25" fmla="*/ 0 w 5698958"/>
              <a:gd name="connsiteY25" fmla="*/ 524129 h 1727899"/>
              <a:gd name="connsiteX26" fmla="*/ 0 w 5698958"/>
              <a:gd name="connsiteY26" fmla="*/ 0 h 172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698958" h="1727899" fill="none" extrusionOk="0">
                <a:moveTo>
                  <a:pt x="0" y="0"/>
                </a:moveTo>
                <a:cubicBezTo>
                  <a:pt x="189126" y="-14371"/>
                  <a:pt x="341304" y="33151"/>
                  <a:pt x="455917" y="0"/>
                </a:cubicBezTo>
                <a:cubicBezTo>
                  <a:pt x="570530" y="-33151"/>
                  <a:pt x="817671" y="17354"/>
                  <a:pt x="911833" y="0"/>
                </a:cubicBezTo>
                <a:cubicBezTo>
                  <a:pt x="1005995" y="-17354"/>
                  <a:pt x="1179402" y="31121"/>
                  <a:pt x="1310760" y="0"/>
                </a:cubicBezTo>
                <a:cubicBezTo>
                  <a:pt x="1442118" y="-31121"/>
                  <a:pt x="1798746" y="51259"/>
                  <a:pt x="1937646" y="0"/>
                </a:cubicBezTo>
                <a:cubicBezTo>
                  <a:pt x="2076546" y="-51259"/>
                  <a:pt x="2301327" y="45170"/>
                  <a:pt x="2393562" y="0"/>
                </a:cubicBezTo>
                <a:cubicBezTo>
                  <a:pt x="2485797" y="-45170"/>
                  <a:pt x="2860570" y="47512"/>
                  <a:pt x="3077437" y="0"/>
                </a:cubicBezTo>
                <a:cubicBezTo>
                  <a:pt x="3294304" y="-47512"/>
                  <a:pt x="3276906" y="17532"/>
                  <a:pt x="3476364" y="0"/>
                </a:cubicBezTo>
                <a:cubicBezTo>
                  <a:pt x="3675822" y="-17532"/>
                  <a:pt x="3756673" y="56722"/>
                  <a:pt x="3989271" y="0"/>
                </a:cubicBezTo>
                <a:cubicBezTo>
                  <a:pt x="4221869" y="-56722"/>
                  <a:pt x="4343276" y="28599"/>
                  <a:pt x="4502177" y="0"/>
                </a:cubicBezTo>
                <a:cubicBezTo>
                  <a:pt x="4661078" y="-28599"/>
                  <a:pt x="4860652" y="41809"/>
                  <a:pt x="5186052" y="0"/>
                </a:cubicBezTo>
                <a:cubicBezTo>
                  <a:pt x="5511452" y="-41809"/>
                  <a:pt x="5530971" y="26162"/>
                  <a:pt x="5698958" y="0"/>
                </a:cubicBezTo>
                <a:cubicBezTo>
                  <a:pt x="5726658" y="222708"/>
                  <a:pt x="5649952" y="295473"/>
                  <a:pt x="5698958" y="558687"/>
                </a:cubicBezTo>
                <a:cubicBezTo>
                  <a:pt x="5747964" y="821901"/>
                  <a:pt x="5629982" y="882214"/>
                  <a:pt x="5698958" y="1134654"/>
                </a:cubicBezTo>
                <a:cubicBezTo>
                  <a:pt x="5767934" y="1387094"/>
                  <a:pt x="5673470" y="1539672"/>
                  <a:pt x="5698958" y="1727899"/>
                </a:cubicBezTo>
                <a:cubicBezTo>
                  <a:pt x="5520989" y="1757674"/>
                  <a:pt x="5300433" y="1692067"/>
                  <a:pt x="5072073" y="1727899"/>
                </a:cubicBezTo>
                <a:cubicBezTo>
                  <a:pt x="4843714" y="1763731"/>
                  <a:pt x="4585894" y="1658279"/>
                  <a:pt x="4388198" y="1727899"/>
                </a:cubicBezTo>
                <a:cubicBezTo>
                  <a:pt x="4190503" y="1797519"/>
                  <a:pt x="4010848" y="1662660"/>
                  <a:pt x="3761312" y="1727899"/>
                </a:cubicBezTo>
                <a:cubicBezTo>
                  <a:pt x="3511776" y="1793138"/>
                  <a:pt x="3482278" y="1688632"/>
                  <a:pt x="3248406" y="1727899"/>
                </a:cubicBezTo>
                <a:cubicBezTo>
                  <a:pt x="3014534" y="1767166"/>
                  <a:pt x="2865053" y="1666552"/>
                  <a:pt x="2678510" y="1727899"/>
                </a:cubicBezTo>
                <a:cubicBezTo>
                  <a:pt x="2491967" y="1789246"/>
                  <a:pt x="2205508" y="1708601"/>
                  <a:pt x="2051625" y="1727899"/>
                </a:cubicBezTo>
                <a:cubicBezTo>
                  <a:pt x="1897743" y="1747197"/>
                  <a:pt x="1621453" y="1673899"/>
                  <a:pt x="1424740" y="1727899"/>
                </a:cubicBezTo>
                <a:cubicBezTo>
                  <a:pt x="1228027" y="1781899"/>
                  <a:pt x="1087571" y="1652791"/>
                  <a:pt x="797854" y="1727899"/>
                </a:cubicBezTo>
                <a:cubicBezTo>
                  <a:pt x="508137" y="1803007"/>
                  <a:pt x="173764" y="1668369"/>
                  <a:pt x="0" y="1727899"/>
                </a:cubicBezTo>
                <a:cubicBezTo>
                  <a:pt x="-56982" y="1517639"/>
                  <a:pt x="20500" y="1422413"/>
                  <a:pt x="0" y="1117375"/>
                </a:cubicBezTo>
                <a:cubicBezTo>
                  <a:pt x="-20500" y="812337"/>
                  <a:pt x="14078" y="770547"/>
                  <a:pt x="0" y="524129"/>
                </a:cubicBezTo>
                <a:cubicBezTo>
                  <a:pt x="-14078" y="277711"/>
                  <a:pt x="61802" y="141320"/>
                  <a:pt x="0" y="0"/>
                </a:cubicBezTo>
                <a:close/>
              </a:path>
              <a:path w="5698958" h="1727899" stroke="0" extrusionOk="0">
                <a:moveTo>
                  <a:pt x="0" y="0"/>
                </a:moveTo>
                <a:cubicBezTo>
                  <a:pt x="278645" y="-42815"/>
                  <a:pt x="416099" y="7086"/>
                  <a:pt x="626885" y="0"/>
                </a:cubicBezTo>
                <a:cubicBezTo>
                  <a:pt x="837672" y="-7086"/>
                  <a:pt x="1098058" y="42926"/>
                  <a:pt x="1253771" y="0"/>
                </a:cubicBezTo>
                <a:cubicBezTo>
                  <a:pt x="1409484" y="-42926"/>
                  <a:pt x="1462286" y="25159"/>
                  <a:pt x="1652698" y="0"/>
                </a:cubicBezTo>
                <a:cubicBezTo>
                  <a:pt x="1843110" y="-25159"/>
                  <a:pt x="2070009" y="14216"/>
                  <a:pt x="2336573" y="0"/>
                </a:cubicBezTo>
                <a:cubicBezTo>
                  <a:pt x="2603138" y="-14216"/>
                  <a:pt x="2726196" y="18794"/>
                  <a:pt x="2849479" y="0"/>
                </a:cubicBezTo>
                <a:cubicBezTo>
                  <a:pt x="2972762" y="-18794"/>
                  <a:pt x="3242426" y="33341"/>
                  <a:pt x="3362385" y="0"/>
                </a:cubicBezTo>
                <a:cubicBezTo>
                  <a:pt x="3482344" y="-33341"/>
                  <a:pt x="3656147" y="37366"/>
                  <a:pt x="3875291" y="0"/>
                </a:cubicBezTo>
                <a:cubicBezTo>
                  <a:pt x="4094435" y="-37366"/>
                  <a:pt x="4294536" y="31413"/>
                  <a:pt x="4502177" y="0"/>
                </a:cubicBezTo>
                <a:cubicBezTo>
                  <a:pt x="4709818" y="-31413"/>
                  <a:pt x="4818284" y="23100"/>
                  <a:pt x="4958093" y="0"/>
                </a:cubicBezTo>
                <a:cubicBezTo>
                  <a:pt x="5097902" y="-23100"/>
                  <a:pt x="5490148" y="85399"/>
                  <a:pt x="5698958" y="0"/>
                </a:cubicBezTo>
                <a:cubicBezTo>
                  <a:pt x="5747360" y="249410"/>
                  <a:pt x="5650852" y="466874"/>
                  <a:pt x="5698958" y="610524"/>
                </a:cubicBezTo>
                <a:cubicBezTo>
                  <a:pt x="5747064" y="754174"/>
                  <a:pt x="5673612" y="927220"/>
                  <a:pt x="5698958" y="1134654"/>
                </a:cubicBezTo>
                <a:cubicBezTo>
                  <a:pt x="5724304" y="1342088"/>
                  <a:pt x="5676026" y="1517467"/>
                  <a:pt x="5698958" y="1727899"/>
                </a:cubicBezTo>
                <a:cubicBezTo>
                  <a:pt x="5523620" y="1767978"/>
                  <a:pt x="5367371" y="1664434"/>
                  <a:pt x="5072073" y="1727899"/>
                </a:cubicBezTo>
                <a:cubicBezTo>
                  <a:pt x="4776775" y="1791364"/>
                  <a:pt x="4738372" y="1670044"/>
                  <a:pt x="4445187" y="1727899"/>
                </a:cubicBezTo>
                <a:cubicBezTo>
                  <a:pt x="4152002" y="1785754"/>
                  <a:pt x="4218798" y="1689669"/>
                  <a:pt x="4046260" y="1727899"/>
                </a:cubicBezTo>
                <a:cubicBezTo>
                  <a:pt x="3873722" y="1766129"/>
                  <a:pt x="3724049" y="1689268"/>
                  <a:pt x="3476364" y="1727899"/>
                </a:cubicBezTo>
                <a:cubicBezTo>
                  <a:pt x="3228679" y="1766530"/>
                  <a:pt x="3102942" y="1718058"/>
                  <a:pt x="2963458" y="1727899"/>
                </a:cubicBezTo>
                <a:cubicBezTo>
                  <a:pt x="2823974" y="1737740"/>
                  <a:pt x="2455328" y="1661180"/>
                  <a:pt x="2279583" y="1727899"/>
                </a:cubicBezTo>
                <a:cubicBezTo>
                  <a:pt x="2103838" y="1794618"/>
                  <a:pt x="2004501" y="1685746"/>
                  <a:pt x="1823667" y="1727899"/>
                </a:cubicBezTo>
                <a:cubicBezTo>
                  <a:pt x="1642833" y="1770052"/>
                  <a:pt x="1467960" y="1683016"/>
                  <a:pt x="1310760" y="1727899"/>
                </a:cubicBezTo>
                <a:cubicBezTo>
                  <a:pt x="1153560" y="1772782"/>
                  <a:pt x="1077673" y="1704968"/>
                  <a:pt x="911833" y="1727899"/>
                </a:cubicBezTo>
                <a:cubicBezTo>
                  <a:pt x="745993" y="1750830"/>
                  <a:pt x="375385" y="1635589"/>
                  <a:pt x="0" y="1727899"/>
                </a:cubicBezTo>
                <a:cubicBezTo>
                  <a:pt x="-59678" y="1504476"/>
                  <a:pt x="54568" y="1328813"/>
                  <a:pt x="0" y="1169212"/>
                </a:cubicBezTo>
                <a:cubicBezTo>
                  <a:pt x="-54568" y="1009611"/>
                  <a:pt x="34313" y="775580"/>
                  <a:pt x="0" y="627803"/>
                </a:cubicBezTo>
                <a:cubicBezTo>
                  <a:pt x="-34313" y="480026"/>
                  <a:pt x="17651" y="211064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sz="2000" b="1" dirty="0" err="1">
                <a:solidFill>
                  <a:schemeClr val="tx1"/>
                </a:solidFill>
              </a:rPr>
              <a:t>Konsument:in</a:t>
            </a:r>
            <a:br>
              <a:rPr lang="de-AT" sz="2000" dirty="0">
                <a:solidFill>
                  <a:schemeClr val="tx1"/>
                </a:solidFill>
              </a:rPr>
            </a:br>
            <a:r>
              <a:rPr lang="de-AT" sz="2000" dirty="0">
                <a:solidFill>
                  <a:schemeClr val="tx1"/>
                </a:solidFill>
              </a:rPr>
              <a:t>Kauft die Produkte des Unternehmens. Achtet auf Preis, Qualität – und immer öfter auch auf Nachhaltigkeit und Herkunft.</a:t>
            </a:r>
            <a:endParaRPr lang="de-AT" sz="2000" dirty="0">
              <a:solidFill>
                <a:schemeClr val="tx1"/>
              </a:solidFill>
              <a:latin typeface="-webkit-standard"/>
            </a:endParaRPr>
          </a:p>
        </p:txBody>
      </p:sp>
      <p:pic>
        <p:nvPicPr>
          <p:cNvPr id="7" name="Grafik 6" descr="Mann, der einen Roller fährt">
            <a:extLst>
              <a:ext uri="{FF2B5EF4-FFF2-40B4-BE49-F238E27FC236}">
                <a16:creationId xmlns:a16="http://schemas.microsoft.com/office/drawing/2014/main" id="{72A1224F-D76B-C602-91FF-2B1A2648E6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0016413" y="1892495"/>
            <a:ext cx="1337387" cy="3661724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E2307285-BA10-3583-5A72-6E631FF30913}"/>
              </a:ext>
            </a:extLst>
          </p:cNvPr>
          <p:cNvSpPr/>
          <p:nvPr/>
        </p:nvSpPr>
        <p:spPr>
          <a:xfrm>
            <a:off x="10140854" y="5393615"/>
            <a:ext cx="1316927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Mitarbeiter</a:t>
            </a:r>
          </a:p>
        </p:txBody>
      </p:sp>
      <p:pic>
        <p:nvPicPr>
          <p:cNvPr id="10" name="Grafik 9" descr="Frau in einem Blazer">
            <a:extLst>
              <a:ext uri="{FF2B5EF4-FFF2-40B4-BE49-F238E27FC236}">
                <a16:creationId xmlns:a16="http://schemas.microsoft.com/office/drawing/2014/main" id="{A9BA31A3-FF4C-D26D-728C-BB6760183D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1818" y="2092016"/>
            <a:ext cx="1273021" cy="3318438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42AEAAB7-C992-3B5F-18CE-1007E8318D0A}"/>
              </a:ext>
            </a:extLst>
          </p:cNvPr>
          <p:cNvSpPr/>
          <p:nvPr/>
        </p:nvSpPr>
        <p:spPr>
          <a:xfrm>
            <a:off x="357912" y="5393615"/>
            <a:ext cx="1430361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Konsumentin</a:t>
            </a:r>
          </a:p>
        </p:txBody>
      </p:sp>
    </p:spTree>
    <p:extLst>
      <p:ext uri="{BB962C8B-B14F-4D97-AF65-F5344CB8AC3E}">
        <p14:creationId xmlns:p14="http://schemas.microsoft.com/office/powerpoint/2010/main" val="783965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518E3-2410-5886-B5F3-1AC2ADAF3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2D57FB-9A9F-5A4C-5011-F45155631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Rollen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ADEB6DD-8D05-A16E-172F-A63D555E3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13</a:t>
            </a:fld>
            <a:endParaRPr lang="de-AT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63832BC1-E26D-1D02-A2E1-F3E0646F03D2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-2253271" y="754799"/>
            <a:chExt cx="26073642" cy="202693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1F31D620-43B7-628C-2852-749CB8E33E65}"/>
                </a:ext>
              </a:extLst>
            </p:cNvPr>
            <p:cNvSpPr/>
            <p:nvPr/>
          </p:nvSpPr>
          <p:spPr>
            <a:xfrm>
              <a:off x="-2253271" y="754799"/>
              <a:ext cx="26073642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53BB85D5-8D7D-5EFC-F0A5-8C60DC418C06}"/>
                </a:ext>
              </a:extLst>
            </p:cNvPr>
            <p:cNvSpPr/>
            <p:nvPr/>
          </p:nvSpPr>
          <p:spPr>
            <a:xfrm>
              <a:off x="6665000" y="889828"/>
              <a:ext cx="12947918" cy="793226"/>
            </a:xfrm>
            <a:custGeom>
              <a:avLst/>
              <a:gdLst>
                <a:gd name="connsiteX0" fmla="*/ 0 w 12947918"/>
                <a:gd name="connsiteY0" fmla="*/ 0 h 793226"/>
                <a:gd name="connsiteX1" fmla="*/ 718021 w 12947918"/>
                <a:gd name="connsiteY1" fmla="*/ 0 h 793226"/>
                <a:gd name="connsiteX2" fmla="*/ 1177083 w 12947918"/>
                <a:gd name="connsiteY2" fmla="*/ 0 h 793226"/>
                <a:gd name="connsiteX3" fmla="*/ 2024584 w 12947918"/>
                <a:gd name="connsiteY3" fmla="*/ 0 h 793226"/>
                <a:gd name="connsiteX4" fmla="*/ 2224688 w 12947918"/>
                <a:gd name="connsiteY4" fmla="*/ 0 h 793226"/>
                <a:gd name="connsiteX5" fmla="*/ 2942709 w 12947918"/>
                <a:gd name="connsiteY5" fmla="*/ 0 h 793226"/>
                <a:gd name="connsiteX6" fmla="*/ 3531250 w 12947918"/>
                <a:gd name="connsiteY6" fmla="*/ 0 h 793226"/>
                <a:gd name="connsiteX7" fmla="*/ 3990313 w 12947918"/>
                <a:gd name="connsiteY7" fmla="*/ 0 h 793226"/>
                <a:gd name="connsiteX8" fmla="*/ 4319896 w 12947918"/>
                <a:gd name="connsiteY8" fmla="*/ 0 h 793226"/>
                <a:gd name="connsiteX9" fmla="*/ 4778959 w 12947918"/>
                <a:gd name="connsiteY9" fmla="*/ 0 h 793226"/>
                <a:gd name="connsiteX10" fmla="*/ 5108542 w 12947918"/>
                <a:gd name="connsiteY10" fmla="*/ 0 h 793226"/>
                <a:gd name="connsiteX11" fmla="*/ 5826563 w 12947918"/>
                <a:gd name="connsiteY11" fmla="*/ 0 h 793226"/>
                <a:gd name="connsiteX12" fmla="*/ 6026667 w 12947918"/>
                <a:gd name="connsiteY12" fmla="*/ 0 h 793226"/>
                <a:gd name="connsiteX13" fmla="*/ 6744688 w 12947918"/>
                <a:gd name="connsiteY13" fmla="*/ 0 h 793226"/>
                <a:gd name="connsiteX14" fmla="*/ 7592188 w 12947918"/>
                <a:gd name="connsiteY14" fmla="*/ 0 h 793226"/>
                <a:gd name="connsiteX15" fmla="*/ 7921772 w 12947918"/>
                <a:gd name="connsiteY15" fmla="*/ 0 h 793226"/>
                <a:gd name="connsiteX16" fmla="*/ 8639793 w 12947918"/>
                <a:gd name="connsiteY16" fmla="*/ 0 h 793226"/>
                <a:gd name="connsiteX17" fmla="*/ 8839897 w 12947918"/>
                <a:gd name="connsiteY17" fmla="*/ 0 h 793226"/>
                <a:gd name="connsiteX18" fmla="*/ 9687397 w 12947918"/>
                <a:gd name="connsiteY18" fmla="*/ 0 h 793226"/>
                <a:gd name="connsiteX19" fmla="*/ 10146459 w 12947918"/>
                <a:gd name="connsiteY19" fmla="*/ 0 h 793226"/>
                <a:gd name="connsiteX20" fmla="*/ 10993959 w 12947918"/>
                <a:gd name="connsiteY20" fmla="*/ 0 h 793226"/>
                <a:gd name="connsiteX21" fmla="*/ 11453022 w 12947918"/>
                <a:gd name="connsiteY21" fmla="*/ 0 h 793226"/>
                <a:gd name="connsiteX22" fmla="*/ 12171043 w 12947918"/>
                <a:gd name="connsiteY22" fmla="*/ 0 h 793226"/>
                <a:gd name="connsiteX23" fmla="*/ 12947918 w 12947918"/>
                <a:gd name="connsiteY23" fmla="*/ 0 h 793226"/>
                <a:gd name="connsiteX24" fmla="*/ 12947918 w 12947918"/>
                <a:gd name="connsiteY24" fmla="*/ 380748 h 793226"/>
                <a:gd name="connsiteX25" fmla="*/ 12947918 w 12947918"/>
                <a:gd name="connsiteY25" fmla="*/ 793226 h 793226"/>
                <a:gd name="connsiteX26" fmla="*/ 12747814 w 12947918"/>
                <a:gd name="connsiteY26" fmla="*/ 793226 h 793226"/>
                <a:gd name="connsiteX27" fmla="*/ 12547710 w 12947918"/>
                <a:gd name="connsiteY27" fmla="*/ 793226 h 793226"/>
                <a:gd name="connsiteX28" fmla="*/ 12218126 w 12947918"/>
                <a:gd name="connsiteY28" fmla="*/ 793226 h 793226"/>
                <a:gd name="connsiteX29" fmla="*/ 11888543 w 12947918"/>
                <a:gd name="connsiteY29" fmla="*/ 793226 h 793226"/>
                <a:gd name="connsiteX30" fmla="*/ 11300001 w 12947918"/>
                <a:gd name="connsiteY30" fmla="*/ 793226 h 793226"/>
                <a:gd name="connsiteX31" fmla="*/ 10581980 w 12947918"/>
                <a:gd name="connsiteY31" fmla="*/ 793226 h 793226"/>
                <a:gd name="connsiteX32" fmla="*/ 9734480 w 12947918"/>
                <a:gd name="connsiteY32" fmla="*/ 793226 h 793226"/>
                <a:gd name="connsiteX33" fmla="*/ 9275418 w 12947918"/>
                <a:gd name="connsiteY33" fmla="*/ 793226 h 793226"/>
                <a:gd name="connsiteX34" fmla="*/ 8816355 w 12947918"/>
                <a:gd name="connsiteY34" fmla="*/ 793226 h 793226"/>
                <a:gd name="connsiteX35" fmla="*/ 8227813 w 12947918"/>
                <a:gd name="connsiteY35" fmla="*/ 793226 h 793226"/>
                <a:gd name="connsiteX36" fmla="*/ 7509792 w 12947918"/>
                <a:gd name="connsiteY36" fmla="*/ 793226 h 793226"/>
                <a:gd name="connsiteX37" fmla="*/ 7309688 w 12947918"/>
                <a:gd name="connsiteY37" fmla="*/ 793226 h 793226"/>
                <a:gd name="connsiteX38" fmla="*/ 6850626 w 12947918"/>
                <a:gd name="connsiteY38" fmla="*/ 793226 h 793226"/>
                <a:gd name="connsiteX39" fmla="*/ 6262084 w 12947918"/>
                <a:gd name="connsiteY39" fmla="*/ 793226 h 793226"/>
                <a:gd name="connsiteX40" fmla="*/ 5932501 w 12947918"/>
                <a:gd name="connsiteY40" fmla="*/ 793226 h 793226"/>
                <a:gd name="connsiteX41" fmla="*/ 5473438 w 12947918"/>
                <a:gd name="connsiteY41" fmla="*/ 793226 h 793226"/>
                <a:gd name="connsiteX42" fmla="*/ 4755417 w 12947918"/>
                <a:gd name="connsiteY42" fmla="*/ 793226 h 793226"/>
                <a:gd name="connsiteX43" fmla="*/ 4425834 w 12947918"/>
                <a:gd name="connsiteY43" fmla="*/ 793226 h 793226"/>
                <a:gd name="connsiteX44" fmla="*/ 3707813 w 12947918"/>
                <a:gd name="connsiteY44" fmla="*/ 793226 h 793226"/>
                <a:gd name="connsiteX45" fmla="*/ 3378230 w 12947918"/>
                <a:gd name="connsiteY45" fmla="*/ 793226 h 793226"/>
                <a:gd name="connsiteX46" fmla="*/ 2789688 w 12947918"/>
                <a:gd name="connsiteY46" fmla="*/ 793226 h 793226"/>
                <a:gd name="connsiteX47" fmla="*/ 2330625 w 12947918"/>
                <a:gd name="connsiteY47" fmla="*/ 793226 h 793226"/>
                <a:gd name="connsiteX48" fmla="*/ 1742084 w 12947918"/>
                <a:gd name="connsiteY48" fmla="*/ 793226 h 793226"/>
                <a:gd name="connsiteX49" fmla="*/ 1541979 w 12947918"/>
                <a:gd name="connsiteY49" fmla="*/ 793226 h 793226"/>
                <a:gd name="connsiteX50" fmla="*/ 1341875 w 12947918"/>
                <a:gd name="connsiteY50" fmla="*/ 793226 h 793226"/>
                <a:gd name="connsiteX51" fmla="*/ 623854 w 12947918"/>
                <a:gd name="connsiteY51" fmla="*/ 793226 h 793226"/>
                <a:gd name="connsiteX52" fmla="*/ 0 w 12947918"/>
                <a:gd name="connsiteY52" fmla="*/ 793226 h 793226"/>
                <a:gd name="connsiteX53" fmla="*/ 0 w 12947918"/>
                <a:gd name="connsiteY53" fmla="*/ 396613 h 793226"/>
                <a:gd name="connsiteX54" fmla="*/ 0 w 12947918"/>
                <a:gd name="connsiteY54" fmla="*/ 0 h 793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2947918" h="793226" fill="none" extrusionOk="0">
                  <a:moveTo>
                    <a:pt x="0" y="0"/>
                  </a:moveTo>
                  <a:cubicBezTo>
                    <a:pt x="248619" y="-7423"/>
                    <a:pt x="392124" y="15800"/>
                    <a:pt x="718021" y="0"/>
                  </a:cubicBezTo>
                  <a:cubicBezTo>
                    <a:pt x="1043918" y="-15800"/>
                    <a:pt x="1002383" y="47787"/>
                    <a:pt x="1177083" y="0"/>
                  </a:cubicBezTo>
                  <a:cubicBezTo>
                    <a:pt x="1351783" y="-47787"/>
                    <a:pt x="1616218" y="78168"/>
                    <a:pt x="2024584" y="0"/>
                  </a:cubicBezTo>
                  <a:cubicBezTo>
                    <a:pt x="2432950" y="-78168"/>
                    <a:pt x="2160115" y="14162"/>
                    <a:pt x="2224688" y="0"/>
                  </a:cubicBezTo>
                  <a:cubicBezTo>
                    <a:pt x="2289261" y="-14162"/>
                    <a:pt x="2682593" y="36601"/>
                    <a:pt x="2942709" y="0"/>
                  </a:cubicBezTo>
                  <a:cubicBezTo>
                    <a:pt x="3202825" y="-36601"/>
                    <a:pt x="3267550" y="15247"/>
                    <a:pt x="3531250" y="0"/>
                  </a:cubicBezTo>
                  <a:cubicBezTo>
                    <a:pt x="3794950" y="-15247"/>
                    <a:pt x="3768220" y="52275"/>
                    <a:pt x="3990313" y="0"/>
                  </a:cubicBezTo>
                  <a:cubicBezTo>
                    <a:pt x="4212406" y="-52275"/>
                    <a:pt x="4184694" y="14329"/>
                    <a:pt x="4319896" y="0"/>
                  </a:cubicBezTo>
                  <a:cubicBezTo>
                    <a:pt x="4455098" y="-14329"/>
                    <a:pt x="4672559" y="29734"/>
                    <a:pt x="4778959" y="0"/>
                  </a:cubicBezTo>
                  <a:cubicBezTo>
                    <a:pt x="4885359" y="-29734"/>
                    <a:pt x="5037416" y="7942"/>
                    <a:pt x="5108542" y="0"/>
                  </a:cubicBezTo>
                  <a:cubicBezTo>
                    <a:pt x="5179668" y="-7942"/>
                    <a:pt x="5587735" y="55493"/>
                    <a:pt x="5826563" y="0"/>
                  </a:cubicBezTo>
                  <a:cubicBezTo>
                    <a:pt x="6065391" y="-55493"/>
                    <a:pt x="5967673" y="1770"/>
                    <a:pt x="6026667" y="0"/>
                  </a:cubicBezTo>
                  <a:cubicBezTo>
                    <a:pt x="6085661" y="-1770"/>
                    <a:pt x="6533846" y="61058"/>
                    <a:pt x="6744688" y="0"/>
                  </a:cubicBezTo>
                  <a:cubicBezTo>
                    <a:pt x="6955530" y="-61058"/>
                    <a:pt x="7251683" y="45670"/>
                    <a:pt x="7592188" y="0"/>
                  </a:cubicBezTo>
                  <a:cubicBezTo>
                    <a:pt x="7932693" y="-45670"/>
                    <a:pt x="7796208" y="39338"/>
                    <a:pt x="7921772" y="0"/>
                  </a:cubicBezTo>
                  <a:cubicBezTo>
                    <a:pt x="8047336" y="-39338"/>
                    <a:pt x="8404999" y="52395"/>
                    <a:pt x="8639793" y="0"/>
                  </a:cubicBezTo>
                  <a:cubicBezTo>
                    <a:pt x="8874587" y="-52395"/>
                    <a:pt x="8776737" y="18735"/>
                    <a:pt x="8839897" y="0"/>
                  </a:cubicBezTo>
                  <a:cubicBezTo>
                    <a:pt x="8903057" y="-18735"/>
                    <a:pt x="9398282" y="58122"/>
                    <a:pt x="9687397" y="0"/>
                  </a:cubicBezTo>
                  <a:cubicBezTo>
                    <a:pt x="9976512" y="-58122"/>
                    <a:pt x="10019518" y="5265"/>
                    <a:pt x="10146459" y="0"/>
                  </a:cubicBezTo>
                  <a:cubicBezTo>
                    <a:pt x="10273400" y="-5265"/>
                    <a:pt x="10650508" y="7573"/>
                    <a:pt x="10993959" y="0"/>
                  </a:cubicBezTo>
                  <a:cubicBezTo>
                    <a:pt x="11337410" y="-7573"/>
                    <a:pt x="11346048" y="26020"/>
                    <a:pt x="11453022" y="0"/>
                  </a:cubicBezTo>
                  <a:cubicBezTo>
                    <a:pt x="11559996" y="-26020"/>
                    <a:pt x="11935625" y="59230"/>
                    <a:pt x="12171043" y="0"/>
                  </a:cubicBezTo>
                  <a:cubicBezTo>
                    <a:pt x="12406461" y="-59230"/>
                    <a:pt x="12778941" y="89083"/>
                    <a:pt x="12947918" y="0"/>
                  </a:cubicBezTo>
                  <a:cubicBezTo>
                    <a:pt x="12959373" y="168534"/>
                    <a:pt x="12922743" y="274270"/>
                    <a:pt x="12947918" y="380748"/>
                  </a:cubicBezTo>
                  <a:cubicBezTo>
                    <a:pt x="12973093" y="487226"/>
                    <a:pt x="12932903" y="614739"/>
                    <a:pt x="12947918" y="793226"/>
                  </a:cubicBezTo>
                  <a:cubicBezTo>
                    <a:pt x="12851066" y="804216"/>
                    <a:pt x="12838297" y="771187"/>
                    <a:pt x="12747814" y="793226"/>
                  </a:cubicBezTo>
                  <a:cubicBezTo>
                    <a:pt x="12657331" y="815265"/>
                    <a:pt x="12609131" y="777679"/>
                    <a:pt x="12547710" y="793226"/>
                  </a:cubicBezTo>
                  <a:cubicBezTo>
                    <a:pt x="12486289" y="808773"/>
                    <a:pt x="12335131" y="760000"/>
                    <a:pt x="12218126" y="793226"/>
                  </a:cubicBezTo>
                  <a:cubicBezTo>
                    <a:pt x="12101121" y="826452"/>
                    <a:pt x="11959975" y="785007"/>
                    <a:pt x="11888543" y="793226"/>
                  </a:cubicBezTo>
                  <a:cubicBezTo>
                    <a:pt x="11817111" y="801445"/>
                    <a:pt x="11594011" y="779539"/>
                    <a:pt x="11300001" y="793226"/>
                  </a:cubicBezTo>
                  <a:cubicBezTo>
                    <a:pt x="11005991" y="806913"/>
                    <a:pt x="10754783" y="759845"/>
                    <a:pt x="10581980" y="793226"/>
                  </a:cubicBezTo>
                  <a:cubicBezTo>
                    <a:pt x="10409177" y="826607"/>
                    <a:pt x="10018228" y="784926"/>
                    <a:pt x="9734480" y="793226"/>
                  </a:cubicBezTo>
                  <a:cubicBezTo>
                    <a:pt x="9450732" y="801526"/>
                    <a:pt x="9430039" y="756219"/>
                    <a:pt x="9275418" y="793226"/>
                  </a:cubicBezTo>
                  <a:cubicBezTo>
                    <a:pt x="9120797" y="830233"/>
                    <a:pt x="8964232" y="754006"/>
                    <a:pt x="8816355" y="793226"/>
                  </a:cubicBezTo>
                  <a:cubicBezTo>
                    <a:pt x="8668478" y="832446"/>
                    <a:pt x="8433338" y="735620"/>
                    <a:pt x="8227813" y="793226"/>
                  </a:cubicBezTo>
                  <a:cubicBezTo>
                    <a:pt x="8022288" y="850832"/>
                    <a:pt x="7804711" y="749630"/>
                    <a:pt x="7509792" y="793226"/>
                  </a:cubicBezTo>
                  <a:cubicBezTo>
                    <a:pt x="7214873" y="836822"/>
                    <a:pt x="7400082" y="785469"/>
                    <a:pt x="7309688" y="793226"/>
                  </a:cubicBezTo>
                  <a:cubicBezTo>
                    <a:pt x="7219294" y="800983"/>
                    <a:pt x="6957720" y="760914"/>
                    <a:pt x="6850626" y="793226"/>
                  </a:cubicBezTo>
                  <a:cubicBezTo>
                    <a:pt x="6743532" y="825538"/>
                    <a:pt x="6380159" y="755280"/>
                    <a:pt x="6262084" y="793226"/>
                  </a:cubicBezTo>
                  <a:cubicBezTo>
                    <a:pt x="6144009" y="831172"/>
                    <a:pt x="6081489" y="784665"/>
                    <a:pt x="5932501" y="793226"/>
                  </a:cubicBezTo>
                  <a:cubicBezTo>
                    <a:pt x="5783513" y="801787"/>
                    <a:pt x="5656196" y="745035"/>
                    <a:pt x="5473438" y="793226"/>
                  </a:cubicBezTo>
                  <a:cubicBezTo>
                    <a:pt x="5290680" y="841417"/>
                    <a:pt x="5055299" y="747429"/>
                    <a:pt x="4755417" y="793226"/>
                  </a:cubicBezTo>
                  <a:cubicBezTo>
                    <a:pt x="4455535" y="839023"/>
                    <a:pt x="4577804" y="778081"/>
                    <a:pt x="4425834" y="793226"/>
                  </a:cubicBezTo>
                  <a:cubicBezTo>
                    <a:pt x="4273864" y="808371"/>
                    <a:pt x="3979603" y="727993"/>
                    <a:pt x="3707813" y="793226"/>
                  </a:cubicBezTo>
                  <a:cubicBezTo>
                    <a:pt x="3436023" y="858459"/>
                    <a:pt x="3479668" y="754232"/>
                    <a:pt x="3378230" y="793226"/>
                  </a:cubicBezTo>
                  <a:cubicBezTo>
                    <a:pt x="3276792" y="832220"/>
                    <a:pt x="2994029" y="724475"/>
                    <a:pt x="2789688" y="793226"/>
                  </a:cubicBezTo>
                  <a:cubicBezTo>
                    <a:pt x="2585347" y="861977"/>
                    <a:pt x="2458807" y="782928"/>
                    <a:pt x="2330625" y="793226"/>
                  </a:cubicBezTo>
                  <a:cubicBezTo>
                    <a:pt x="2202443" y="803524"/>
                    <a:pt x="1997637" y="765671"/>
                    <a:pt x="1742084" y="793226"/>
                  </a:cubicBezTo>
                  <a:cubicBezTo>
                    <a:pt x="1486531" y="820781"/>
                    <a:pt x="1600978" y="791948"/>
                    <a:pt x="1541979" y="793226"/>
                  </a:cubicBezTo>
                  <a:cubicBezTo>
                    <a:pt x="1482980" y="794504"/>
                    <a:pt x="1401003" y="791467"/>
                    <a:pt x="1341875" y="793226"/>
                  </a:cubicBezTo>
                  <a:cubicBezTo>
                    <a:pt x="1282747" y="794985"/>
                    <a:pt x="935070" y="731258"/>
                    <a:pt x="623854" y="793226"/>
                  </a:cubicBezTo>
                  <a:cubicBezTo>
                    <a:pt x="312638" y="855194"/>
                    <a:pt x="273236" y="734823"/>
                    <a:pt x="0" y="793226"/>
                  </a:cubicBezTo>
                  <a:cubicBezTo>
                    <a:pt x="-20167" y="613861"/>
                    <a:pt x="17299" y="559977"/>
                    <a:pt x="0" y="396613"/>
                  </a:cubicBezTo>
                  <a:cubicBezTo>
                    <a:pt x="-17299" y="233249"/>
                    <a:pt x="45537" y="118433"/>
                    <a:pt x="0" y="0"/>
                  </a:cubicBezTo>
                  <a:close/>
                </a:path>
                <a:path w="12947918" h="793226" stroke="0" extrusionOk="0">
                  <a:moveTo>
                    <a:pt x="0" y="0"/>
                  </a:moveTo>
                  <a:cubicBezTo>
                    <a:pt x="288708" y="-75903"/>
                    <a:pt x="506440" y="25827"/>
                    <a:pt x="718021" y="0"/>
                  </a:cubicBezTo>
                  <a:cubicBezTo>
                    <a:pt x="929602" y="-25827"/>
                    <a:pt x="1242207" y="35630"/>
                    <a:pt x="1436042" y="0"/>
                  </a:cubicBezTo>
                  <a:cubicBezTo>
                    <a:pt x="1629877" y="-35630"/>
                    <a:pt x="1571988" y="15660"/>
                    <a:pt x="1636146" y="0"/>
                  </a:cubicBezTo>
                  <a:cubicBezTo>
                    <a:pt x="1700304" y="-15660"/>
                    <a:pt x="2106745" y="63251"/>
                    <a:pt x="2483646" y="0"/>
                  </a:cubicBezTo>
                  <a:cubicBezTo>
                    <a:pt x="2860547" y="-63251"/>
                    <a:pt x="2815723" y="9085"/>
                    <a:pt x="2942709" y="0"/>
                  </a:cubicBezTo>
                  <a:cubicBezTo>
                    <a:pt x="3069695" y="-9085"/>
                    <a:pt x="3178131" y="49203"/>
                    <a:pt x="3401771" y="0"/>
                  </a:cubicBezTo>
                  <a:cubicBezTo>
                    <a:pt x="3625411" y="-49203"/>
                    <a:pt x="3738633" y="4667"/>
                    <a:pt x="3860834" y="0"/>
                  </a:cubicBezTo>
                  <a:cubicBezTo>
                    <a:pt x="3983035" y="-4667"/>
                    <a:pt x="4415574" y="62443"/>
                    <a:pt x="4578855" y="0"/>
                  </a:cubicBezTo>
                  <a:cubicBezTo>
                    <a:pt x="4742136" y="-62443"/>
                    <a:pt x="4815399" y="18484"/>
                    <a:pt x="4908438" y="0"/>
                  </a:cubicBezTo>
                  <a:cubicBezTo>
                    <a:pt x="5001477" y="-18484"/>
                    <a:pt x="5232441" y="7059"/>
                    <a:pt x="5367501" y="0"/>
                  </a:cubicBezTo>
                  <a:cubicBezTo>
                    <a:pt x="5502561" y="-7059"/>
                    <a:pt x="5956737" y="86422"/>
                    <a:pt x="6215001" y="0"/>
                  </a:cubicBezTo>
                  <a:cubicBezTo>
                    <a:pt x="6473265" y="-86422"/>
                    <a:pt x="6374243" y="2265"/>
                    <a:pt x="6415105" y="0"/>
                  </a:cubicBezTo>
                  <a:cubicBezTo>
                    <a:pt x="6455967" y="-2265"/>
                    <a:pt x="6789832" y="58215"/>
                    <a:pt x="7003647" y="0"/>
                  </a:cubicBezTo>
                  <a:cubicBezTo>
                    <a:pt x="7217462" y="-58215"/>
                    <a:pt x="7212190" y="14133"/>
                    <a:pt x="7333230" y="0"/>
                  </a:cubicBezTo>
                  <a:cubicBezTo>
                    <a:pt x="7454270" y="-14133"/>
                    <a:pt x="7646602" y="37530"/>
                    <a:pt x="7792292" y="0"/>
                  </a:cubicBezTo>
                  <a:cubicBezTo>
                    <a:pt x="7937982" y="-37530"/>
                    <a:pt x="7934134" y="14716"/>
                    <a:pt x="7992397" y="0"/>
                  </a:cubicBezTo>
                  <a:cubicBezTo>
                    <a:pt x="8050660" y="-14716"/>
                    <a:pt x="8450411" y="17066"/>
                    <a:pt x="8580938" y="0"/>
                  </a:cubicBezTo>
                  <a:cubicBezTo>
                    <a:pt x="8711465" y="-17066"/>
                    <a:pt x="8730740" y="15246"/>
                    <a:pt x="8781043" y="0"/>
                  </a:cubicBezTo>
                  <a:cubicBezTo>
                    <a:pt x="8831346" y="-15246"/>
                    <a:pt x="8881801" y="1978"/>
                    <a:pt x="8981147" y="0"/>
                  </a:cubicBezTo>
                  <a:cubicBezTo>
                    <a:pt x="9080493" y="-1978"/>
                    <a:pt x="9346399" y="17774"/>
                    <a:pt x="9569688" y="0"/>
                  </a:cubicBezTo>
                  <a:cubicBezTo>
                    <a:pt x="9792977" y="-17774"/>
                    <a:pt x="9903162" y="10171"/>
                    <a:pt x="10028751" y="0"/>
                  </a:cubicBezTo>
                  <a:cubicBezTo>
                    <a:pt x="10154340" y="-10171"/>
                    <a:pt x="10335255" y="19949"/>
                    <a:pt x="10617293" y="0"/>
                  </a:cubicBezTo>
                  <a:cubicBezTo>
                    <a:pt x="10899331" y="-19949"/>
                    <a:pt x="10987201" y="30276"/>
                    <a:pt x="11335314" y="0"/>
                  </a:cubicBezTo>
                  <a:cubicBezTo>
                    <a:pt x="11683427" y="-30276"/>
                    <a:pt x="11450673" y="17850"/>
                    <a:pt x="11535418" y="0"/>
                  </a:cubicBezTo>
                  <a:cubicBezTo>
                    <a:pt x="11620163" y="-17850"/>
                    <a:pt x="11656268" y="15499"/>
                    <a:pt x="11735522" y="0"/>
                  </a:cubicBezTo>
                  <a:cubicBezTo>
                    <a:pt x="11814776" y="-15499"/>
                    <a:pt x="12614424" y="118942"/>
                    <a:pt x="12947918" y="0"/>
                  </a:cubicBezTo>
                  <a:cubicBezTo>
                    <a:pt x="12987912" y="180184"/>
                    <a:pt x="12922380" y="219750"/>
                    <a:pt x="12947918" y="380748"/>
                  </a:cubicBezTo>
                  <a:cubicBezTo>
                    <a:pt x="12973456" y="541746"/>
                    <a:pt x="12923621" y="695857"/>
                    <a:pt x="12947918" y="793226"/>
                  </a:cubicBezTo>
                  <a:cubicBezTo>
                    <a:pt x="12721672" y="855550"/>
                    <a:pt x="12367682" y="699530"/>
                    <a:pt x="12100418" y="793226"/>
                  </a:cubicBezTo>
                  <a:cubicBezTo>
                    <a:pt x="11833154" y="886922"/>
                    <a:pt x="11661517" y="762176"/>
                    <a:pt x="11252918" y="793226"/>
                  </a:cubicBezTo>
                  <a:cubicBezTo>
                    <a:pt x="10844319" y="824276"/>
                    <a:pt x="10787428" y="715823"/>
                    <a:pt x="10534897" y="793226"/>
                  </a:cubicBezTo>
                  <a:cubicBezTo>
                    <a:pt x="10282366" y="870629"/>
                    <a:pt x="10319609" y="776823"/>
                    <a:pt x="10205314" y="793226"/>
                  </a:cubicBezTo>
                  <a:cubicBezTo>
                    <a:pt x="10091019" y="809629"/>
                    <a:pt x="10099207" y="776207"/>
                    <a:pt x="10005209" y="793226"/>
                  </a:cubicBezTo>
                  <a:cubicBezTo>
                    <a:pt x="9911211" y="810245"/>
                    <a:pt x="9744038" y="773899"/>
                    <a:pt x="9675626" y="793226"/>
                  </a:cubicBezTo>
                  <a:cubicBezTo>
                    <a:pt x="9607214" y="812553"/>
                    <a:pt x="9274002" y="715041"/>
                    <a:pt x="8957605" y="793226"/>
                  </a:cubicBezTo>
                  <a:cubicBezTo>
                    <a:pt x="8641208" y="871411"/>
                    <a:pt x="8826081" y="790122"/>
                    <a:pt x="8757501" y="793226"/>
                  </a:cubicBezTo>
                  <a:cubicBezTo>
                    <a:pt x="8688921" y="796330"/>
                    <a:pt x="8301678" y="754659"/>
                    <a:pt x="8168959" y="793226"/>
                  </a:cubicBezTo>
                  <a:cubicBezTo>
                    <a:pt x="8036240" y="831793"/>
                    <a:pt x="7996388" y="787124"/>
                    <a:pt x="7839376" y="793226"/>
                  </a:cubicBezTo>
                  <a:cubicBezTo>
                    <a:pt x="7682364" y="799328"/>
                    <a:pt x="7463327" y="728449"/>
                    <a:pt x="7250834" y="793226"/>
                  </a:cubicBezTo>
                  <a:cubicBezTo>
                    <a:pt x="7038341" y="858003"/>
                    <a:pt x="7021302" y="757794"/>
                    <a:pt x="6791772" y="793226"/>
                  </a:cubicBezTo>
                  <a:cubicBezTo>
                    <a:pt x="6562242" y="828658"/>
                    <a:pt x="6364408" y="725781"/>
                    <a:pt x="6203230" y="793226"/>
                  </a:cubicBezTo>
                  <a:cubicBezTo>
                    <a:pt x="6042052" y="860671"/>
                    <a:pt x="5940308" y="783312"/>
                    <a:pt x="5744167" y="793226"/>
                  </a:cubicBezTo>
                  <a:cubicBezTo>
                    <a:pt x="5548026" y="803140"/>
                    <a:pt x="5335570" y="719384"/>
                    <a:pt x="5026146" y="793226"/>
                  </a:cubicBezTo>
                  <a:cubicBezTo>
                    <a:pt x="4716722" y="867068"/>
                    <a:pt x="4569104" y="734303"/>
                    <a:pt x="4437605" y="793226"/>
                  </a:cubicBezTo>
                  <a:cubicBezTo>
                    <a:pt x="4306106" y="852149"/>
                    <a:pt x="4075745" y="763431"/>
                    <a:pt x="3719584" y="793226"/>
                  </a:cubicBezTo>
                  <a:cubicBezTo>
                    <a:pt x="3363423" y="823021"/>
                    <a:pt x="3320100" y="767265"/>
                    <a:pt x="3131042" y="793226"/>
                  </a:cubicBezTo>
                  <a:cubicBezTo>
                    <a:pt x="2941984" y="819187"/>
                    <a:pt x="2929032" y="789134"/>
                    <a:pt x="2801459" y="793226"/>
                  </a:cubicBezTo>
                  <a:cubicBezTo>
                    <a:pt x="2673886" y="797318"/>
                    <a:pt x="2271521" y="738736"/>
                    <a:pt x="1953959" y="793226"/>
                  </a:cubicBezTo>
                  <a:cubicBezTo>
                    <a:pt x="1636397" y="847716"/>
                    <a:pt x="1852367" y="776460"/>
                    <a:pt x="1753854" y="793226"/>
                  </a:cubicBezTo>
                  <a:cubicBezTo>
                    <a:pt x="1655341" y="809992"/>
                    <a:pt x="1401513" y="780828"/>
                    <a:pt x="1294792" y="793226"/>
                  </a:cubicBezTo>
                  <a:cubicBezTo>
                    <a:pt x="1188071" y="805624"/>
                    <a:pt x="1053594" y="789625"/>
                    <a:pt x="965208" y="793226"/>
                  </a:cubicBezTo>
                  <a:cubicBezTo>
                    <a:pt x="876822" y="796827"/>
                    <a:pt x="696872" y="754762"/>
                    <a:pt x="506146" y="793226"/>
                  </a:cubicBezTo>
                  <a:cubicBezTo>
                    <a:pt x="315420" y="831690"/>
                    <a:pt x="124443" y="764222"/>
                    <a:pt x="0" y="793226"/>
                  </a:cubicBezTo>
                  <a:cubicBezTo>
                    <a:pt x="-16899" y="613430"/>
                    <a:pt x="23550" y="502653"/>
                    <a:pt x="0" y="412478"/>
                  </a:cubicBezTo>
                  <a:cubicBezTo>
                    <a:pt x="-23550" y="322303"/>
                    <a:pt x="42160" y="12125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b="1" dirty="0">
                  <a:solidFill>
                    <a:schemeClr val="tx1"/>
                  </a:solidFill>
                </a:rPr>
                <a:t>Umweltschutzorganisation</a:t>
              </a:r>
              <a:br>
                <a:rPr lang="de-AT" sz="2000" dirty="0">
                  <a:solidFill>
                    <a:schemeClr val="tx1"/>
                  </a:solidFill>
                </a:rPr>
              </a:br>
              <a:r>
                <a:rPr lang="de-AT" sz="2000" dirty="0">
                  <a:solidFill>
                    <a:schemeClr val="tx1"/>
                  </a:solidFill>
                </a:rPr>
                <a:t>Setzt sich für den Schutz der Umwelt ein. Achtet darauf, ob das Unternehmen umweltfreundlich produziert und Ressourcen verantwortungsvoll nutzt.</a:t>
              </a:r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3" name="Grafik 2" descr="Mann, der Tasse hält">
            <a:extLst>
              <a:ext uri="{FF2B5EF4-FFF2-40B4-BE49-F238E27FC236}">
                <a16:creationId xmlns:a16="http://schemas.microsoft.com/office/drawing/2014/main" id="{259DD2AB-B9A0-088D-C4FD-633E87A01F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71438" y="1976936"/>
            <a:ext cx="1430361" cy="323261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AB47CA93-DC97-A112-69F2-AC9A18F13F7D}"/>
              </a:ext>
            </a:extLst>
          </p:cNvPr>
          <p:cNvSpPr/>
          <p:nvPr/>
        </p:nvSpPr>
        <p:spPr>
          <a:xfrm>
            <a:off x="1737195" y="5216721"/>
            <a:ext cx="1690289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Umweltschutz-organisation</a:t>
            </a:r>
          </a:p>
        </p:txBody>
      </p:sp>
    </p:spTree>
    <p:extLst>
      <p:ext uri="{BB962C8B-B14F-4D97-AF65-F5344CB8AC3E}">
        <p14:creationId xmlns:p14="http://schemas.microsoft.com/office/powerpoint/2010/main" val="1154926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6F394-29E1-9B4B-5A13-275FDEE8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Rollenvergabe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3528E8-AD1D-D8D9-EE40-BDF56F202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14</a:t>
            </a:fld>
            <a:endParaRPr lang="de-AT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3DCEBBFE-4F0A-F6C7-34CC-2164CF809594}"/>
              </a:ext>
            </a:extLst>
          </p:cNvPr>
          <p:cNvGrpSpPr/>
          <p:nvPr/>
        </p:nvGrpSpPr>
        <p:grpSpPr>
          <a:xfrm>
            <a:off x="443712" y="1844811"/>
            <a:ext cx="4585487" cy="4415311"/>
            <a:chOff x="935664" y="754799"/>
            <a:chExt cx="10418135" cy="202693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546D211D-747E-D7EE-DF94-047FC1AB6BDC}"/>
                </a:ext>
              </a:extLst>
            </p:cNvPr>
            <p:cNvSpPr/>
            <p:nvPr/>
          </p:nvSpPr>
          <p:spPr>
            <a:xfrm>
              <a:off x="935664" y="754799"/>
              <a:ext cx="10418135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0742E1CE-7CA6-AFD0-B295-AC5F17CBDEC8}"/>
                </a:ext>
              </a:extLst>
            </p:cNvPr>
            <p:cNvSpPr/>
            <p:nvPr/>
          </p:nvSpPr>
          <p:spPr>
            <a:xfrm>
              <a:off x="1244009" y="950459"/>
              <a:ext cx="9832039" cy="1665670"/>
            </a:xfrm>
            <a:custGeom>
              <a:avLst/>
              <a:gdLst>
                <a:gd name="connsiteX0" fmla="*/ 0 w 9832039"/>
                <a:gd name="connsiteY0" fmla="*/ 0 h 1665670"/>
                <a:gd name="connsiteX1" fmla="*/ 676676 w 9832039"/>
                <a:gd name="connsiteY1" fmla="*/ 0 h 1665670"/>
                <a:gd name="connsiteX2" fmla="*/ 1451672 w 9832039"/>
                <a:gd name="connsiteY2" fmla="*/ 0 h 1665670"/>
                <a:gd name="connsiteX3" fmla="*/ 2226668 w 9832039"/>
                <a:gd name="connsiteY3" fmla="*/ 0 h 1665670"/>
                <a:gd name="connsiteX4" fmla="*/ 2510062 w 9832039"/>
                <a:gd name="connsiteY4" fmla="*/ 0 h 1665670"/>
                <a:gd name="connsiteX5" fmla="*/ 2793456 w 9832039"/>
                <a:gd name="connsiteY5" fmla="*/ 0 h 1665670"/>
                <a:gd name="connsiteX6" fmla="*/ 3371811 w 9832039"/>
                <a:gd name="connsiteY6" fmla="*/ 0 h 1665670"/>
                <a:gd name="connsiteX7" fmla="*/ 3851846 w 9832039"/>
                <a:gd name="connsiteY7" fmla="*/ 0 h 1665670"/>
                <a:gd name="connsiteX8" fmla="*/ 4528521 w 9832039"/>
                <a:gd name="connsiteY8" fmla="*/ 0 h 1665670"/>
                <a:gd name="connsiteX9" fmla="*/ 5205197 w 9832039"/>
                <a:gd name="connsiteY9" fmla="*/ 0 h 1665670"/>
                <a:gd name="connsiteX10" fmla="*/ 5783552 w 9832039"/>
                <a:gd name="connsiteY10" fmla="*/ 0 h 1665670"/>
                <a:gd name="connsiteX11" fmla="*/ 6361908 w 9832039"/>
                <a:gd name="connsiteY11" fmla="*/ 0 h 1665670"/>
                <a:gd name="connsiteX12" fmla="*/ 6940263 w 9832039"/>
                <a:gd name="connsiteY12" fmla="*/ 0 h 1665670"/>
                <a:gd name="connsiteX13" fmla="*/ 7420298 w 9832039"/>
                <a:gd name="connsiteY13" fmla="*/ 0 h 1665670"/>
                <a:gd name="connsiteX14" fmla="*/ 8195294 w 9832039"/>
                <a:gd name="connsiteY14" fmla="*/ 0 h 1665670"/>
                <a:gd name="connsiteX15" fmla="*/ 8478688 w 9832039"/>
                <a:gd name="connsiteY15" fmla="*/ 0 h 1665670"/>
                <a:gd name="connsiteX16" fmla="*/ 9155363 w 9832039"/>
                <a:gd name="connsiteY16" fmla="*/ 0 h 1665670"/>
                <a:gd name="connsiteX17" fmla="*/ 9832039 w 9832039"/>
                <a:gd name="connsiteY17" fmla="*/ 0 h 1665670"/>
                <a:gd name="connsiteX18" fmla="*/ 9832039 w 9832039"/>
                <a:gd name="connsiteY18" fmla="*/ 538567 h 1665670"/>
                <a:gd name="connsiteX19" fmla="*/ 9832039 w 9832039"/>
                <a:gd name="connsiteY19" fmla="*/ 1110447 h 1665670"/>
                <a:gd name="connsiteX20" fmla="*/ 9832039 w 9832039"/>
                <a:gd name="connsiteY20" fmla="*/ 1665670 h 1665670"/>
                <a:gd name="connsiteX21" fmla="*/ 9548645 w 9832039"/>
                <a:gd name="connsiteY21" fmla="*/ 1665670 h 1665670"/>
                <a:gd name="connsiteX22" fmla="*/ 9068610 w 9832039"/>
                <a:gd name="connsiteY22" fmla="*/ 1665670 h 1665670"/>
                <a:gd name="connsiteX23" fmla="*/ 8686896 w 9832039"/>
                <a:gd name="connsiteY23" fmla="*/ 1665670 h 1665670"/>
                <a:gd name="connsiteX24" fmla="*/ 8403502 w 9832039"/>
                <a:gd name="connsiteY24" fmla="*/ 1665670 h 1665670"/>
                <a:gd name="connsiteX25" fmla="*/ 7726826 w 9832039"/>
                <a:gd name="connsiteY25" fmla="*/ 1665670 h 1665670"/>
                <a:gd name="connsiteX26" fmla="*/ 6951830 w 9832039"/>
                <a:gd name="connsiteY26" fmla="*/ 1665670 h 1665670"/>
                <a:gd name="connsiteX27" fmla="*/ 6275154 w 9832039"/>
                <a:gd name="connsiteY27" fmla="*/ 1665670 h 1665670"/>
                <a:gd name="connsiteX28" fmla="*/ 5500158 w 9832039"/>
                <a:gd name="connsiteY28" fmla="*/ 1665670 h 1665670"/>
                <a:gd name="connsiteX29" fmla="*/ 4921803 w 9832039"/>
                <a:gd name="connsiteY29" fmla="*/ 1665670 h 1665670"/>
                <a:gd name="connsiteX30" fmla="*/ 4540089 w 9832039"/>
                <a:gd name="connsiteY30" fmla="*/ 1665670 h 1665670"/>
                <a:gd name="connsiteX31" fmla="*/ 4158374 w 9832039"/>
                <a:gd name="connsiteY31" fmla="*/ 1665670 h 1665670"/>
                <a:gd name="connsiteX32" fmla="*/ 3580019 w 9832039"/>
                <a:gd name="connsiteY32" fmla="*/ 1665670 h 1665670"/>
                <a:gd name="connsiteX33" fmla="*/ 3198304 w 9832039"/>
                <a:gd name="connsiteY33" fmla="*/ 1665670 h 1665670"/>
                <a:gd name="connsiteX34" fmla="*/ 2914910 w 9832039"/>
                <a:gd name="connsiteY34" fmla="*/ 1665670 h 1665670"/>
                <a:gd name="connsiteX35" fmla="*/ 2336555 w 9832039"/>
                <a:gd name="connsiteY35" fmla="*/ 1665670 h 1665670"/>
                <a:gd name="connsiteX36" fmla="*/ 1856520 w 9832039"/>
                <a:gd name="connsiteY36" fmla="*/ 1665670 h 1665670"/>
                <a:gd name="connsiteX37" fmla="*/ 1179845 w 9832039"/>
                <a:gd name="connsiteY37" fmla="*/ 1665670 h 1665670"/>
                <a:gd name="connsiteX38" fmla="*/ 896451 w 9832039"/>
                <a:gd name="connsiteY38" fmla="*/ 1665670 h 1665670"/>
                <a:gd name="connsiteX39" fmla="*/ 514736 w 9832039"/>
                <a:gd name="connsiteY39" fmla="*/ 1665670 h 1665670"/>
                <a:gd name="connsiteX40" fmla="*/ 0 w 9832039"/>
                <a:gd name="connsiteY40" fmla="*/ 1665670 h 1665670"/>
                <a:gd name="connsiteX41" fmla="*/ 0 w 9832039"/>
                <a:gd name="connsiteY41" fmla="*/ 1110447 h 1665670"/>
                <a:gd name="connsiteX42" fmla="*/ 0 w 9832039"/>
                <a:gd name="connsiteY42" fmla="*/ 588537 h 1665670"/>
                <a:gd name="connsiteX43" fmla="*/ 0 w 9832039"/>
                <a:gd name="connsiteY43" fmla="*/ 0 h 16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832039" h="1665670" fill="none" extrusionOk="0">
                  <a:moveTo>
                    <a:pt x="0" y="0"/>
                  </a:moveTo>
                  <a:cubicBezTo>
                    <a:pt x="317204" y="-41159"/>
                    <a:pt x="405709" y="9818"/>
                    <a:pt x="676676" y="0"/>
                  </a:cubicBezTo>
                  <a:cubicBezTo>
                    <a:pt x="947643" y="-9818"/>
                    <a:pt x="1251875" y="89240"/>
                    <a:pt x="1451672" y="0"/>
                  </a:cubicBezTo>
                  <a:cubicBezTo>
                    <a:pt x="1651469" y="-89240"/>
                    <a:pt x="1934633" y="76970"/>
                    <a:pt x="2226668" y="0"/>
                  </a:cubicBezTo>
                  <a:cubicBezTo>
                    <a:pt x="2518703" y="-76970"/>
                    <a:pt x="2403959" y="25452"/>
                    <a:pt x="2510062" y="0"/>
                  </a:cubicBezTo>
                  <a:cubicBezTo>
                    <a:pt x="2616165" y="-25452"/>
                    <a:pt x="2712690" y="11875"/>
                    <a:pt x="2793456" y="0"/>
                  </a:cubicBezTo>
                  <a:cubicBezTo>
                    <a:pt x="2874222" y="-11875"/>
                    <a:pt x="3167697" y="51663"/>
                    <a:pt x="3371811" y="0"/>
                  </a:cubicBezTo>
                  <a:cubicBezTo>
                    <a:pt x="3575925" y="-51663"/>
                    <a:pt x="3709715" y="44557"/>
                    <a:pt x="3851846" y="0"/>
                  </a:cubicBezTo>
                  <a:cubicBezTo>
                    <a:pt x="3993977" y="-44557"/>
                    <a:pt x="4216803" y="20371"/>
                    <a:pt x="4528521" y="0"/>
                  </a:cubicBezTo>
                  <a:cubicBezTo>
                    <a:pt x="4840239" y="-20371"/>
                    <a:pt x="4994540" y="51635"/>
                    <a:pt x="5205197" y="0"/>
                  </a:cubicBezTo>
                  <a:cubicBezTo>
                    <a:pt x="5415854" y="-51635"/>
                    <a:pt x="5505288" y="69379"/>
                    <a:pt x="5783552" y="0"/>
                  </a:cubicBezTo>
                  <a:cubicBezTo>
                    <a:pt x="6061816" y="-69379"/>
                    <a:pt x="6091383" y="10458"/>
                    <a:pt x="6361908" y="0"/>
                  </a:cubicBezTo>
                  <a:cubicBezTo>
                    <a:pt x="6632433" y="-10458"/>
                    <a:pt x="6694441" y="18443"/>
                    <a:pt x="6940263" y="0"/>
                  </a:cubicBezTo>
                  <a:cubicBezTo>
                    <a:pt x="7186085" y="-18443"/>
                    <a:pt x="7251784" y="6897"/>
                    <a:pt x="7420298" y="0"/>
                  </a:cubicBezTo>
                  <a:cubicBezTo>
                    <a:pt x="7588813" y="-6897"/>
                    <a:pt x="7874255" y="38786"/>
                    <a:pt x="8195294" y="0"/>
                  </a:cubicBezTo>
                  <a:cubicBezTo>
                    <a:pt x="8516333" y="-38786"/>
                    <a:pt x="8384231" y="10746"/>
                    <a:pt x="8478688" y="0"/>
                  </a:cubicBezTo>
                  <a:cubicBezTo>
                    <a:pt x="8573145" y="-10746"/>
                    <a:pt x="8911308" y="42554"/>
                    <a:pt x="9155363" y="0"/>
                  </a:cubicBezTo>
                  <a:cubicBezTo>
                    <a:pt x="9399418" y="-42554"/>
                    <a:pt x="9544248" y="14645"/>
                    <a:pt x="9832039" y="0"/>
                  </a:cubicBezTo>
                  <a:cubicBezTo>
                    <a:pt x="9862539" y="219638"/>
                    <a:pt x="9783466" y="274554"/>
                    <a:pt x="9832039" y="538567"/>
                  </a:cubicBezTo>
                  <a:cubicBezTo>
                    <a:pt x="9880612" y="802580"/>
                    <a:pt x="9797885" y="975773"/>
                    <a:pt x="9832039" y="1110447"/>
                  </a:cubicBezTo>
                  <a:cubicBezTo>
                    <a:pt x="9866193" y="1245121"/>
                    <a:pt x="9800530" y="1443327"/>
                    <a:pt x="9832039" y="1665670"/>
                  </a:cubicBezTo>
                  <a:cubicBezTo>
                    <a:pt x="9694109" y="1682781"/>
                    <a:pt x="9628226" y="1660882"/>
                    <a:pt x="9548645" y="1665670"/>
                  </a:cubicBezTo>
                  <a:cubicBezTo>
                    <a:pt x="9469064" y="1670458"/>
                    <a:pt x="9223125" y="1634450"/>
                    <a:pt x="9068610" y="1665670"/>
                  </a:cubicBezTo>
                  <a:cubicBezTo>
                    <a:pt x="8914096" y="1696890"/>
                    <a:pt x="8763971" y="1659536"/>
                    <a:pt x="8686896" y="1665670"/>
                  </a:cubicBezTo>
                  <a:cubicBezTo>
                    <a:pt x="8609821" y="1671804"/>
                    <a:pt x="8484634" y="1665536"/>
                    <a:pt x="8403502" y="1665670"/>
                  </a:cubicBezTo>
                  <a:cubicBezTo>
                    <a:pt x="8322370" y="1665804"/>
                    <a:pt x="8019599" y="1602182"/>
                    <a:pt x="7726826" y="1665670"/>
                  </a:cubicBezTo>
                  <a:cubicBezTo>
                    <a:pt x="7434053" y="1729158"/>
                    <a:pt x="7211729" y="1657979"/>
                    <a:pt x="6951830" y="1665670"/>
                  </a:cubicBezTo>
                  <a:cubicBezTo>
                    <a:pt x="6691931" y="1673361"/>
                    <a:pt x="6507949" y="1604321"/>
                    <a:pt x="6275154" y="1665670"/>
                  </a:cubicBezTo>
                  <a:cubicBezTo>
                    <a:pt x="6042359" y="1727019"/>
                    <a:pt x="5666746" y="1639496"/>
                    <a:pt x="5500158" y="1665670"/>
                  </a:cubicBezTo>
                  <a:cubicBezTo>
                    <a:pt x="5333570" y="1691844"/>
                    <a:pt x="5063577" y="1642021"/>
                    <a:pt x="4921803" y="1665670"/>
                  </a:cubicBezTo>
                  <a:cubicBezTo>
                    <a:pt x="4780030" y="1689319"/>
                    <a:pt x="4648743" y="1650243"/>
                    <a:pt x="4540089" y="1665670"/>
                  </a:cubicBezTo>
                  <a:cubicBezTo>
                    <a:pt x="4431435" y="1681097"/>
                    <a:pt x="4260597" y="1651061"/>
                    <a:pt x="4158374" y="1665670"/>
                  </a:cubicBezTo>
                  <a:cubicBezTo>
                    <a:pt x="4056151" y="1680279"/>
                    <a:pt x="3731759" y="1625724"/>
                    <a:pt x="3580019" y="1665670"/>
                  </a:cubicBezTo>
                  <a:cubicBezTo>
                    <a:pt x="3428280" y="1705616"/>
                    <a:pt x="3354925" y="1663781"/>
                    <a:pt x="3198304" y="1665670"/>
                  </a:cubicBezTo>
                  <a:cubicBezTo>
                    <a:pt x="3041684" y="1667559"/>
                    <a:pt x="2971798" y="1661455"/>
                    <a:pt x="2914910" y="1665670"/>
                  </a:cubicBezTo>
                  <a:cubicBezTo>
                    <a:pt x="2858022" y="1669885"/>
                    <a:pt x="2597954" y="1649779"/>
                    <a:pt x="2336555" y="1665670"/>
                  </a:cubicBezTo>
                  <a:cubicBezTo>
                    <a:pt x="2075156" y="1681561"/>
                    <a:pt x="2020415" y="1635963"/>
                    <a:pt x="1856520" y="1665670"/>
                  </a:cubicBezTo>
                  <a:cubicBezTo>
                    <a:pt x="1692626" y="1695377"/>
                    <a:pt x="1390935" y="1664101"/>
                    <a:pt x="1179845" y="1665670"/>
                  </a:cubicBezTo>
                  <a:cubicBezTo>
                    <a:pt x="968755" y="1667239"/>
                    <a:pt x="1035786" y="1665356"/>
                    <a:pt x="896451" y="1665670"/>
                  </a:cubicBezTo>
                  <a:cubicBezTo>
                    <a:pt x="757116" y="1665984"/>
                    <a:pt x="610191" y="1632865"/>
                    <a:pt x="514736" y="1665670"/>
                  </a:cubicBezTo>
                  <a:cubicBezTo>
                    <a:pt x="419281" y="1698475"/>
                    <a:pt x="170137" y="1640760"/>
                    <a:pt x="0" y="1665670"/>
                  </a:cubicBezTo>
                  <a:cubicBezTo>
                    <a:pt x="-13559" y="1400001"/>
                    <a:pt x="16493" y="1308364"/>
                    <a:pt x="0" y="1110447"/>
                  </a:cubicBezTo>
                  <a:cubicBezTo>
                    <a:pt x="-16493" y="912530"/>
                    <a:pt x="41020" y="743785"/>
                    <a:pt x="0" y="588537"/>
                  </a:cubicBezTo>
                  <a:cubicBezTo>
                    <a:pt x="-41020" y="433289"/>
                    <a:pt x="17203" y="177235"/>
                    <a:pt x="0" y="0"/>
                  </a:cubicBezTo>
                  <a:close/>
                </a:path>
                <a:path w="9832039" h="1665670" stroke="0" extrusionOk="0">
                  <a:moveTo>
                    <a:pt x="0" y="0"/>
                  </a:moveTo>
                  <a:cubicBezTo>
                    <a:pt x="254111" y="-55700"/>
                    <a:pt x="419677" y="38936"/>
                    <a:pt x="676676" y="0"/>
                  </a:cubicBezTo>
                  <a:cubicBezTo>
                    <a:pt x="933675" y="-38936"/>
                    <a:pt x="1118459" y="45919"/>
                    <a:pt x="1353351" y="0"/>
                  </a:cubicBezTo>
                  <a:cubicBezTo>
                    <a:pt x="1588244" y="-45919"/>
                    <a:pt x="1505875" y="20854"/>
                    <a:pt x="1636745" y="0"/>
                  </a:cubicBezTo>
                  <a:cubicBezTo>
                    <a:pt x="1767615" y="-20854"/>
                    <a:pt x="2135527" y="51390"/>
                    <a:pt x="2411741" y="0"/>
                  </a:cubicBezTo>
                  <a:cubicBezTo>
                    <a:pt x="2687955" y="-51390"/>
                    <a:pt x="2732885" y="9564"/>
                    <a:pt x="2891776" y="0"/>
                  </a:cubicBezTo>
                  <a:cubicBezTo>
                    <a:pt x="3050667" y="-9564"/>
                    <a:pt x="3263467" y="48786"/>
                    <a:pt x="3371811" y="0"/>
                  </a:cubicBezTo>
                  <a:cubicBezTo>
                    <a:pt x="3480156" y="-48786"/>
                    <a:pt x="3744427" y="52653"/>
                    <a:pt x="3851846" y="0"/>
                  </a:cubicBezTo>
                  <a:cubicBezTo>
                    <a:pt x="3959265" y="-52653"/>
                    <a:pt x="4332073" y="50198"/>
                    <a:pt x="4528521" y="0"/>
                  </a:cubicBezTo>
                  <a:cubicBezTo>
                    <a:pt x="4724969" y="-50198"/>
                    <a:pt x="4737765" y="41745"/>
                    <a:pt x="4910236" y="0"/>
                  </a:cubicBezTo>
                  <a:cubicBezTo>
                    <a:pt x="5082708" y="-41745"/>
                    <a:pt x="5255695" y="21832"/>
                    <a:pt x="5390271" y="0"/>
                  </a:cubicBezTo>
                  <a:cubicBezTo>
                    <a:pt x="5524847" y="-21832"/>
                    <a:pt x="5981001" y="40325"/>
                    <a:pt x="6165267" y="0"/>
                  </a:cubicBezTo>
                  <a:cubicBezTo>
                    <a:pt x="6349533" y="-40325"/>
                    <a:pt x="6342041" y="3628"/>
                    <a:pt x="6448661" y="0"/>
                  </a:cubicBezTo>
                  <a:cubicBezTo>
                    <a:pt x="6555281" y="-3628"/>
                    <a:pt x="6850834" y="58898"/>
                    <a:pt x="7027016" y="0"/>
                  </a:cubicBezTo>
                  <a:cubicBezTo>
                    <a:pt x="7203199" y="-58898"/>
                    <a:pt x="7303916" y="36458"/>
                    <a:pt x="7408731" y="0"/>
                  </a:cubicBezTo>
                  <a:cubicBezTo>
                    <a:pt x="7513547" y="-36458"/>
                    <a:pt x="7674729" y="12677"/>
                    <a:pt x="7888765" y="0"/>
                  </a:cubicBezTo>
                  <a:cubicBezTo>
                    <a:pt x="8102801" y="-12677"/>
                    <a:pt x="8084365" y="2239"/>
                    <a:pt x="8172159" y="0"/>
                  </a:cubicBezTo>
                  <a:cubicBezTo>
                    <a:pt x="8259953" y="-2239"/>
                    <a:pt x="8613441" y="48615"/>
                    <a:pt x="8750515" y="0"/>
                  </a:cubicBezTo>
                  <a:cubicBezTo>
                    <a:pt x="8887589" y="-48615"/>
                    <a:pt x="8921739" y="15573"/>
                    <a:pt x="9033909" y="0"/>
                  </a:cubicBezTo>
                  <a:cubicBezTo>
                    <a:pt x="9146079" y="-15573"/>
                    <a:pt x="9176588" y="21322"/>
                    <a:pt x="9317303" y="0"/>
                  </a:cubicBezTo>
                  <a:cubicBezTo>
                    <a:pt x="9458018" y="-21322"/>
                    <a:pt x="9725078" y="22840"/>
                    <a:pt x="9832039" y="0"/>
                  </a:cubicBezTo>
                  <a:cubicBezTo>
                    <a:pt x="9854826" y="204564"/>
                    <a:pt x="9783189" y="288260"/>
                    <a:pt x="9832039" y="538567"/>
                  </a:cubicBezTo>
                  <a:cubicBezTo>
                    <a:pt x="9880889" y="788874"/>
                    <a:pt x="9819203" y="864022"/>
                    <a:pt x="9832039" y="1127103"/>
                  </a:cubicBezTo>
                  <a:cubicBezTo>
                    <a:pt x="9844875" y="1390184"/>
                    <a:pt x="9770179" y="1439733"/>
                    <a:pt x="9832039" y="1665670"/>
                  </a:cubicBezTo>
                  <a:cubicBezTo>
                    <a:pt x="9774505" y="1685913"/>
                    <a:pt x="9668051" y="1662863"/>
                    <a:pt x="9548645" y="1665670"/>
                  </a:cubicBezTo>
                  <a:cubicBezTo>
                    <a:pt x="9429239" y="1668477"/>
                    <a:pt x="9248663" y="1644502"/>
                    <a:pt x="9166930" y="1665670"/>
                  </a:cubicBezTo>
                  <a:cubicBezTo>
                    <a:pt x="9085198" y="1686838"/>
                    <a:pt x="8716559" y="1613497"/>
                    <a:pt x="8490255" y="1665670"/>
                  </a:cubicBezTo>
                  <a:cubicBezTo>
                    <a:pt x="8263951" y="1717843"/>
                    <a:pt x="7967725" y="1617625"/>
                    <a:pt x="7813579" y="1665670"/>
                  </a:cubicBezTo>
                  <a:cubicBezTo>
                    <a:pt x="7659433" y="1713715"/>
                    <a:pt x="7350343" y="1649273"/>
                    <a:pt x="7038583" y="1665670"/>
                  </a:cubicBezTo>
                  <a:cubicBezTo>
                    <a:pt x="6726823" y="1682067"/>
                    <a:pt x="6561998" y="1654693"/>
                    <a:pt x="6361908" y="1665670"/>
                  </a:cubicBezTo>
                  <a:cubicBezTo>
                    <a:pt x="6161819" y="1676647"/>
                    <a:pt x="5888766" y="1599750"/>
                    <a:pt x="5586912" y="1665670"/>
                  </a:cubicBezTo>
                  <a:cubicBezTo>
                    <a:pt x="5285058" y="1731590"/>
                    <a:pt x="5063488" y="1628581"/>
                    <a:pt x="4910236" y="1665670"/>
                  </a:cubicBezTo>
                  <a:cubicBezTo>
                    <a:pt x="4756984" y="1702759"/>
                    <a:pt x="4715690" y="1633665"/>
                    <a:pt x="4528521" y="1665670"/>
                  </a:cubicBezTo>
                  <a:cubicBezTo>
                    <a:pt x="4341353" y="1697675"/>
                    <a:pt x="4312959" y="1660953"/>
                    <a:pt x="4245127" y="1665670"/>
                  </a:cubicBezTo>
                  <a:cubicBezTo>
                    <a:pt x="4177295" y="1670387"/>
                    <a:pt x="3962976" y="1655184"/>
                    <a:pt x="3863413" y="1665670"/>
                  </a:cubicBezTo>
                  <a:cubicBezTo>
                    <a:pt x="3763850" y="1676156"/>
                    <a:pt x="3496427" y="1627310"/>
                    <a:pt x="3186737" y="1665670"/>
                  </a:cubicBezTo>
                  <a:cubicBezTo>
                    <a:pt x="2877047" y="1704030"/>
                    <a:pt x="2991623" y="1639729"/>
                    <a:pt x="2903343" y="1665670"/>
                  </a:cubicBezTo>
                  <a:cubicBezTo>
                    <a:pt x="2815063" y="1691611"/>
                    <a:pt x="2559278" y="1617597"/>
                    <a:pt x="2324988" y="1665670"/>
                  </a:cubicBezTo>
                  <a:cubicBezTo>
                    <a:pt x="2090698" y="1713743"/>
                    <a:pt x="2094111" y="1665441"/>
                    <a:pt x="1943274" y="1665670"/>
                  </a:cubicBezTo>
                  <a:cubicBezTo>
                    <a:pt x="1792437" y="1665899"/>
                    <a:pt x="1589424" y="1664806"/>
                    <a:pt x="1364918" y="1665670"/>
                  </a:cubicBezTo>
                  <a:cubicBezTo>
                    <a:pt x="1140412" y="1666534"/>
                    <a:pt x="1007974" y="1639949"/>
                    <a:pt x="884884" y="1665670"/>
                  </a:cubicBezTo>
                  <a:cubicBezTo>
                    <a:pt x="761794" y="1691391"/>
                    <a:pt x="202923" y="1630524"/>
                    <a:pt x="0" y="1665670"/>
                  </a:cubicBezTo>
                  <a:cubicBezTo>
                    <a:pt x="-8674" y="1455374"/>
                    <a:pt x="31754" y="1346614"/>
                    <a:pt x="0" y="1127103"/>
                  </a:cubicBezTo>
                  <a:cubicBezTo>
                    <a:pt x="-31754" y="907592"/>
                    <a:pt x="29944" y="851011"/>
                    <a:pt x="0" y="588537"/>
                  </a:cubicBezTo>
                  <a:cubicBezTo>
                    <a:pt x="-29944" y="326063"/>
                    <a:pt x="473" y="25109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de-AT" sz="2000" b="1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ist zu tun?</a:t>
              </a:r>
            </a:p>
            <a:p>
              <a:pPr algn="just"/>
              <a:endParaRPr lang="de-AT" sz="2000" b="1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Lest eure Rollenbeschreibung aufmerksam.</a:t>
              </a: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Sammelt 2-3 Argumente für euren Standpunkt.</a:t>
              </a: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Wählt </a:t>
              </a:r>
              <a:r>
                <a:rPr lang="de-AT" sz="2000" b="0" i="0" u="none" strike="noStrike" dirty="0" err="1">
                  <a:solidFill>
                    <a:srgbClr val="000000"/>
                  </a:solidFill>
                  <a:effectLst/>
                  <a:latin typeface="-webkit-standard"/>
                </a:rPr>
                <a:t>ein:e</a:t>
              </a:r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 </a:t>
              </a:r>
              <a:r>
                <a:rPr lang="de-AT" sz="2000" b="0" i="0" u="none" strike="noStrike" dirty="0" err="1">
                  <a:solidFill>
                    <a:srgbClr val="000000"/>
                  </a:solidFill>
                  <a:effectLst/>
                  <a:latin typeface="-webkit-standard"/>
                </a:rPr>
                <a:t>Sprecher:in</a:t>
              </a:r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 für eure Gruppe.</a:t>
              </a: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DE" sz="2000" dirty="0"/>
            </a:p>
          </p:txBody>
        </p:sp>
      </p:grpSp>
      <p:pic>
        <p:nvPicPr>
          <p:cNvPr id="9" name="Grafik 8" descr="Mann mit Bart">
            <a:extLst>
              <a:ext uri="{FF2B5EF4-FFF2-40B4-BE49-F238E27FC236}">
                <a16:creationId xmlns:a16="http://schemas.microsoft.com/office/drawing/2014/main" id="{FD11707A-2AF2-7E61-89AA-FB45BADBBA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91780" y="1036185"/>
            <a:ext cx="1044164" cy="3246920"/>
          </a:xfrm>
          <a:prstGeom prst="rect">
            <a:avLst/>
          </a:prstGeom>
        </p:spPr>
      </p:pic>
      <p:pic>
        <p:nvPicPr>
          <p:cNvPr id="11" name="Grafik 10" descr="Mann, der Tasse hält">
            <a:extLst>
              <a:ext uri="{FF2B5EF4-FFF2-40B4-BE49-F238E27FC236}">
                <a16:creationId xmlns:a16="http://schemas.microsoft.com/office/drawing/2014/main" id="{4B0F60F0-18F9-D4F9-3992-D817121C1F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5943" y="2589199"/>
            <a:ext cx="1430361" cy="3232616"/>
          </a:xfrm>
          <a:prstGeom prst="rect">
            <a:avLst/>
          </a:prstGeom>
        </p:spPr>
      </p:pic>
      <p:pic>
        <p:nvPicPr>
          <p:cNvPr id="13" name="Grafik 12" descr="Mann, der einen Roller fährt">
            <a:extLst>
              <a:ext uri="{FF2B5EF4-FFF2-40B4-BE49-F238E27FC236}">
                <a16:creationId xmlns:a16="http://schemas.microsoft.com/office/drawing/2014/main" id="{0C303EA0-94D0-03A4-F628-C7930E9D44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H="1">
            <a:off x="9073048" y="1563120"/>
            <a:ext cx="1337387" cy="3661724"/>
          </a:xfrm>
          <a:prstGeom prst="rect">
            <a:avLst/>
          </a:prstGeom>
        </p:spPr>
      </p:pic>
      <p:pic>
        <p:nvPicPr>
          <p:cNvPr id="15" name="Grafik 14" descr="Frau in einem Blazer">
            <a:extLst>
              <a:ext uri="{FF2B5EF4-FFF2-40B4-BE49-F238E27FC236}">
                <a16:creationId xmlns:a16="http://schemas.microsoft.com/office/drawing/2014/main" id="{EE614AC9-1A1F-D405-0CB6-5CBCC75782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77432" y="981506"/>
            <a:ext cx="1273021" cy="3318438"/>
          </a:xfrm>
          <a:prstGeom prst="rect">
            <a:avLst/>
          </a:prstGeom>
        </p:spPr>
      </p:pic>
      <p:pic>
        <p:nvPicPr>
          <p:cNvPr id="17" name="Grafik 16" descr="Frau im Anzug">
            <a:extLst>
              <a:ext uri="{FF2B5EF4-FFF2-40B4-BE49-F238E27FC236}">
                <a16:creationId xmlns:a16="http://schemas.microsoft.com/office/drawing/2014/main" id="{58728EAF-C174-E27E-3532-482C726562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0091942" y="729351"/>
            <a:ext cx="1623460" cy="3382804"/>
          </a:xfrm>
          <a:prstGeom prst="rect">
            <a:avLst/>
          </a:prstGeom>
        </p:spPr>
      </p:pic>
      <p:sp>
        <p:nvSpPr>
          <p:cNvPr id="18" name="Rechteck 17">
            <a:extLst>
              <a:ext uri="{FF2B5EF4-FFF2-40B4-BE49-F238E27FC236}">
                <a16:creationId xmlns:a16="http://schemas.microsoft.com/office/drawing/2014/main" id="{006C9567-77FB-0C79-CDFB-AF5F8469C959}"/>
              </a:ext>
            </a:extLst>
          </p:cNvPr>
          <p:cNvSpPr/>
          <p:nvPr/>
        </p:nvSpPr>
        <p:spPr>
          <a:xfrm>
            <a:off x="10618398" y="4052466"/>
            <a:ext cx="1316927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Investorin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13723F1-1605-4AA7-1C8A-54954C785D75}"/>
              </a:ext>
            </a:extLst>
          </p:cNvPr>
          <p:cNvSpPr/>
          <p:nvPr/>
        </p:nvSpPr>
        <p:spPr>
          <a:xfrm>
            <a:off x="9197489" y="5064240"/>
            <a:ext cx="1316927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Mitarbeiter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1909EBC-F083-05B6-815C-EB60F38CB7C7}"/>
              </a:ext>
            </a:extLst>
          </p:cNvPr>
          <p:cNvSpPr/>
          <p:nvPr/>
        </p:nvSpPr>
        <p:spPr>
          <a:xfrm>
            <a:off x="7533526" y="4283105"/>
            <a:ext cx="1430361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Konsumentin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8855B333-3759-40AE-9E33-5DC36F750D3F}"/>
              </a:ext>
            </a:extLst>
          </p:cNvPr>
          <p:cNvSpPr/>
          <p:nvPr/>
        </p:nvSpPr>
        <p:spPr>
          <a:xfrm>
            <a:off x="6501700" y="5828984"/>
            <a:ext cx="1690289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Umweltschutz-organisation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FE69EF6D-2343-6923-044E-9E26C0DD4599}"/>
              </a:ext>
            </a:extLst>
          </p:cNvPr>
          <p:cNvSpPr/>
          <p:nvPr/>
        </p:nvSpPr>
        <p:spPr>
          <a:xfrm>
            <a:off x="5063541" y="4205507"/>
            <a:ext cx="1500642" cy="46127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dirty="0"/>
              <a:t>Unternehmer</a:t>
            </a:r>
          </a:p>
        </p:txBody>
      </p:sp>
    </p:spTree>
    <p:extLst>
      <p:ext uri="{BB962C8B-B14F-4D97-AF65-F5344CB8AC3E}">
        <p14:creationId xmlns:p14="http://schemas.microsoft.com/office/powerpoint/2010/main" val="35017735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AF8AAC-C3C3-E1FD-770D-A2DA41D18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CE304C-7291-0705-7A55-F4EC710A5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Pro-Contra-Debatte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D2CB509-B2D5-DA6A-A56D-312B07B28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15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4525F18-4043-B1FE-19B9-C5DBF3CE28BC}"/>
              </a:ext>
            </a:extLst>
          </p:cNvPr>
          <p:cNvSpPr/>
          <p:nvPr/>
        </p:nvSpPr>
        <p:spPr>
          <a:xfrm>
            <a:off x="585938" y="1690688"/>
            <a:ext cx="11020124" cy="4373228"/>
          </a:xfrm>
          <a:prstGeom prst="rect">
            <a:avLst/>
          </a:pr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E279F80-9975-9F1E-863C-633B7EF7B5F9}"/>
              </a:ext>
            </a:extLst>
          </p:cNvPr>
          <p:cNvSpPr/>
          <p:nvPr/>
        </p:nvSpPr>
        <p:spPr>
          <a:xfrm>
            <a:off x="1540042" y="2685448"/>
            <a:ext cx="9028497" cy="2521819"/>
          </a:xfrm>
          <a:custGeom>
            <a:avLst/>
            <a:gdLst>
              <a:gd name="connsiteX0" fmla="*/ 0 w 9028497"/>
              <a:gd name="connsiteY0" fmla="*/ 0 h 2521819"/>
              <a:gd name="connsiteX1" fmla="*/ 694500 w 9028497"/>
              <a:gd name="connsiteY1" fmla="*/ 0 h 2521819"/>
              <a:gd name="connsiteX2" fmla="*/ 1298715 w 9028497"/>
              <a:gd name="connsiteY2" fmla="*/ 0 h 2521819"/>
              <a:gd name="connsiteX3" fmla="*/ 2083499 w 9028497"/>
              <a:gd name="connsiteY3" fmla="*/ 0 h 2521819"/>
              <a:gd name="connsiteX4" fmla="*/ 2958569 w 9028497"/>
              <a:gd name="connsiteY4" fmla="*/ 0 h 2521819"/>
              <a:gd name="connsiteX5" fmla="*/ 3382214 w 9028497"/>
              <a:gd name="connsiteY5" fmla="*/ 0 h 2521819"/>
              <a:gd name="connsiteX6" fmla="*/ 4076714 w 9028497"/>
              <a:gd name="connsiteY6" fmla="*/ 0 h 2521819"/>
              <a:gd name="connsiteX7" fmla="*/ 4861498 w 9028497"/>
              <a:gd name="connsiteY7" fmla="*/ 0 h 2521819"/>
              <a:gd name="connsiteX8" fmla="*/ 5465713 w 9028497"/>
              <a:gd name="connsiteY8" fmla="*/ 0 h 2521819"/>
              <a:gd name="connsiteX9" fmla="*/ 5979643 w 9028497"/>
              <a:gd name="connsiteY9" fmla="*/ 0 h 2521819"/>
              <a:gd name="connsiteX10" fmla="*/ 6674143 w 9028497"/>
              <a:gd name="connsiteY10" fmla="*/ 0 h 2521819"/>
              <a:gd name="connsiteX11" fmla="*/ 7458928 w 9028497"/>
              <a:gd name="connsiteY11" fmla="*/ 0 h 2521819"/>
              <a:gd name="connsiteX12" fmla="*/ 7882572 w 9028497"/>
              <a:gd name="connsiteY12" fmla="*/ 0 h 2521819"/>
              <a:gd name="connsiteX13" fmla="*/ 8396502 w 9028497"/>
              <a:gd name="connsiteY13" fmla="*/ 0 h 2521819"/>
              <a:gd name="connsiteX14" fmla="*/ 9028497 w 9028497"/>
              <a:gd name="connsiteY14" fmla="*/ 0 h 2521819"/>
              <a:gd name="connsiteX15" fmla="*/ 9028497 w 9028497"/>
              <a:gd name="connsiteY15" fmla="*/ 655673 h 2521819"/>
              <a:gd name="connsiteX16" fmla="*/ 9028497 w 9028497"/>
              <a:gd name="connsiteY16" fmla="*/ 1210473 h 2521819"/>
              <a:gd name="connsiteX17" fmla="*/ 9028497 w 9028497"/>
              <a:gd name="connsiteY17" fmla="*/ 1790491 h 2521819"/>
              <a:gd name="connsiteX18" fmla="*/ 9028497 w 9028497"/>
              <a:gd name="connsiteY18" fmla="*/ 2521819 h 2521819"/>
              <a:gd name="connsiteX19" fmla="*/ 8604852 w 9028497"/>
              <a:gd name="connsiteY19" fmla="*/ 2521819 h 2521819"/>
              <a:gd name="connsiteX20" fmla="*/ 7910352 w 9028497"/>
              <a:gd name="connsiteY20" fmla="*/ 2521819 h 2521819"/>
              <a:gd name="connsiteX21" fmla="*/ 7125568 w 9028497"/>
              <a:gd name="connsiteY21" fmla="*/ 2521819 h 2521819"/>
              <a:gd name="connsiteX22" fmla="*/ 6611638 w 9028497"/>
              <a:gd name="connsiteY22" fmla="*/ 2521819 h 2521819"/>
              <a:gd name="connsiteX23" fmla="*/ 6007423 w 9028497"/>
              <a:gd name="connsiteY23" fmla="*/ 2521819 h 2521819"/>
              <a:gd name="connsiteX24" fmla="*/ 5583778 w 9028497"/>
              <a:gd name="connsiteY24" fmla="*/ 2521819 h 2521819"/>
              <a:gd name="connsiteX25" fmla="*/ 4889278 w 9028497"/>
              <a:gd name="connsiteY25" fmla="*/ 2521819 h 2521819"/>
              <a:gd name="connsiteX26" fmla="*/ 4194779 w 9028497"/>
              <a:gd name="connsiteY26" fmla="*/ 2521819 h 2521819"/>
              <a:gd name="connsiteX27" fmla="*/ 3771134 w 9028497"/>
              <a:gd name="connsiteY27" fmla="*/ 2521819 h 2521819"/>
              <a:gd name="connsiteX28" fmla="*/ 3076634 w 9028497"/>
              <a:gd name="connsiteY28" fmla="*/ 2521819 h 2521819"/>
              <a:gd name="connsiteX29" fmla="*/ 2652989 w 9028497"/>
              <a:gd name="connsiteY29" fmla="*/ 2521819 h 2521819"/>
              <a:gd name="connsiteX30" fmla="*/ 1868204 w 9028497"/>
              <a:gd name="connsiteY30" fmla="*/ 2521819 h 2521819"/>
              <a:gd name="connsiteX31" fmla="*/ 1444560 w 9028497"/>
              <a:gd name="connsiteY31" fmla="*/ 2521819 h 2521819"/>
              <a:gd name="connsiteX32" fmla="*/ 930630 w 9028497"/>
              <a:gd name="connsiteY32" fmla="*/ 2521819 h 2521819"/>
              <a:gd name="connsiteX33" fmla="*/ 0 w 9028497"/>
              <a:gd name="connsiteY33" fmla="*/ 2521819 h 2521819"/>
              <a:gd name="connsiteX34" fmla="*/ 0 w 9028497"/>
              <a:gd name="connsiteY34" fmla="*/ 1916582 h 2521819"/>
              <a:gd name="connsiteX35" fmla="*/ 0 w 9028497"/>
              <a:gd name="connsiteY35" fmla="*/ 1286128 h 2521819"/>
              <a:gd name="connsiteX36" fmla="*/ 0 w 9028497"/>
              <a:gd name="connsiteY36" fmla="*/ 680891 h 2521819"/>
              <a:gd name="connsiteX37" fmla="*/ 0 w 9028497"/>
              <a:gd name="connsiteY37" fmla="*/ 0 h 252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028497" h="2521819" fill="none" extrusionOk="0">
                <a:moveTo>
                  <a:pt x="0" y="0"/>
                </a:moveTo>
                <a:cubicBezTo>
                  <a:pt x="159622" y="-17392"/>
                  <a:pt x="378944" y="16419"/>
                  <a:pt x="694500" y="0"/>
                </a:cubicBezTo>
                <a:cubicBezTo>
                  <a:pt x="1010056" y="-16419"/>
                  <a:pt x="1025436" y="-20755"/>
                  <a:pt x="1298715" y="0"/>
                </a:cubicBezTo>
                <a:cubicBezTo>
                  <a:pt x="1571995" y="20755"/>
                  <a:pt x="1717693" y="24130"/>
                  <a:pt x="2083499" y="0"/>
                </a:cubicBezTo>
                <a:cubicBezTo>
                  <a:pt x="2449305" y="-24130"/>
                  <a:pt x="2766901" y="-2656"/>
                  <a:pt x="2958569" y="0"/>
                </a:cubicBezTo>
                <a:cubicBezTo>
                  <a:pt x="3150237" y="2656"/>
                  <a:pt x="3294844" y="9890"/>
                  <a:pt x="3382214" y="0"/>
                </a:cubicBezTo>
                <a:cubicBezTo>
                  <a:pt x="3469584" y="-9890"/>
                  <a:pt x="3769375" y="-21600"/>
                  <a:pt x="4076714" y="0"/>
                </a:cubicBezTo>
                <a:cubicBezTo>
                  <a:pt x="4384053" y="21600"/>
                  <a:pt x="4688867" y="32923"/>
                  <a:pt x="4861498" y="0"/>
                </a:cubicBezTo>
                <a:cubicBezTo>
                  <a:pt x="5034129" y="-32923"/>
                  <a:pt x="5269345" y="-17531"/>
                  <a:pt x="5465713" y="0"/>
                </a:cubicBezTo>
                <a:cubicBezTo>
                  <a:pt x="5662081" y="17531"/>
                  <a:pt x="5853146" y="23428"/>
                  <a:pt x="5979643" y="0"/>
                </a:cubicBezTo>
                <a:cubicBezTo>
                  <a:pt x="6106140" y="-23428"/>
                  <a:pt x="6376153" y="-20456"/>
                  <a:pt x="6674143" y="0"/>
                </a:cubicBezTo>
                <a:cubicBezTo>
                  <a:pt x="6972133" y="20456"/>
                  <a:pt x="7132025" y="8155"/>
                  <a:pt x="7458928" y="0"/>
                </a:cubicBezTo>
                <a:cubicBezTo>
                  <a:pt x="7785831" y="-8155"/>
                  <a:pt x="7703756" y="4679"/>
                  <a:pt x="7882572" y="0"/>
                </a:cubicBezTo>
                <a:cubicBezTo>
                  <a:pt x="8061388" y="-4679"/>
                  <a:pt x="8239020" y="-3510"/>
                  <a:pt x="8396502" y="0"/>
                </a:cubicBezTo>
                <a:cubicBezTo>
                  <a:pt x="8553984" y="3510"/>
                  <a:pt x="8803348" y="-14913"/>
                  <a:pt x="9028497" y="0"/>
                </a:cubicBezTo>
                <a:cubicBezTo>
                  <a:pt x="9017988" y="327750"/>
                  <a:pt x="9055189" y="433572"/>
                  <a:pt x="9028497" y="655673"/>
                </a:cubicBezTo>
                <a:cubicBezTo>
                  <a:pt x="9001805" y="877774"/>
                  <a:pt x="9040449" y="1059176"/>
                  <a:pt x="9028497" y="1210473"/>
                </a:cubicBezTo>
                <a:cubicBezTo>
                  <a:pt x="9016545" y="1361770"/>
                  <a:pt x="9050327" y="1601131"/>
                  <a:pt x="9028497" y="1790491"/>
                </a:cubicBezTo>
                <a:cubicBezTo>
                  <a:pt x="9006667" y="1979851"/>
                  <a:pt x="9050295" y="2325311"/>
                  <a:pt x="9028497" y="2521819"/>
                </a:cubicBezTo>
                <a:cubicBezTo>
                  <a:pt x="8899456" y="2504401"/>
                  <a:pt x="8742429" y="2531044"/>
                  <a:pt x="8604852" y="2521819"/>
                </a:cubicBezTo>
                <a:cubicBezTo>
                  <a:pt x="8467276" y="2512594"/>
                  <a:pt x="8121036" y="2498077"/>
                  <a:pt x="7910352" y="2521819"/>
                </a:cubicBezTo>
                <a:cubicBezTo>
                  <a:pt x="7699668" y="2545561"/>
                  <a:pt x="7294332" y="2492022"/>
                  <a:pt x="7125568" y="2521819"/>
                </a:cubicBezTo>
                <a:cubicBezTo>
                  <a:pt x="6956804" y="2551616"/>
                  <a:pt x="6836716" y="2526983"/>
                  <a:pt x="6611638" y="2521819"/>
                </a:cubicBezTo>
                <a:cubicBezTo>
                  <a:pt x="6386560" y="2516656"/>
                  <a:pt x="6128729" y="2496701"/>
                  <a:pt x="6007423" y="2521819"/>
                </a:cubicBezTo>
                <a:cubicBezTo>
                  <a:pt x="5886117" y="2546937"/>
                  <a:pt x="5775026" y="2524188"/>
                  <a:pt x="5583778" y="2521819"/>
                </a:cubicBezTo>
                <a:cubicBezTo>
                  <a:pt x="5392531" y="2519450"/>
                  <a:pt x="5177059" y="2502929"/>
                  <a:pt x="4889278" y="2521819"/>
                </a:cubicBezTo>
                <a:cubicBezTo>
                  <a:pt x="4601497" y="2540709"/>
                  <a:pt x="4333988" y="2531363"/>
                  <a:pt x="4194779" y="2521819"/>
                </a:cubicBezTo>
                <a:cubicBezTo>
                  <a:pt x="4055570" y="2512275"/>
                  <a:pt x="3904663" y="2529398"/>
                  <a:pt x="3771134" y="2521819"/>
                </a:cubicBezTo>
                <a:cubicBezTo>
                  <a:pt x="3637606" y="2514240"/>
                  <a:pt x="3237950" y="2493782"/>
                  <a:pt x="3076634" y="2521819"/>
                </a:cubicBezTo>
                <a:cubicBezTo>
                  <a:pt x="2915318" y="2549856"/>
                  <a:pt x="2852346" y="2525285"/>
                  <a:pt x="2652989" y="2521819"/>
                </a:cubicBezTo>
                <a:cubicBezTo>
                  <a:pt x="2453633" y="2518353"/>
                  <a:pt x="2238735" y="2524506"/>
                  <a:pt x="1868204" y="2521819"/>
                </a:cubicBezTo>
                <a:cubicBezTo>
                  <a:pt x="1497673" y="2519132"/>
                  <a:pt x="1637789" y="2517819"/>
                  <a:pt x="1444560" y="2521819"/>
                </a:cubicBezTo>
                <a:cubicBezTo>
                  <a:pt x="1251331" y="2525819"/>
                  <a:pt x="1126677" y="2536251"/>
                  <a:pt x="930630" y="2521819"/>
                </a:cubicBezTo>
                <a:cubicBezTo>
                  <a:pt x="734583" y="2507388"/>
                  <a:pt x="343236" y="2544943"/>
                  <a:pt x="0" y="2521819"/>
                </a:cubicBezTo>
                <a:cubicBezTo>
                  <a:pt x="2034" y="2370448"/>
                  <a:pt x="10375" y="2039134"/>
                  <a:pt x="0" y="1916582"/>
                </a:cubicBezTo>
                <a:cubicBezTo>
                  <a:pt x="-10375" y="1794030"/>
                  <a:pt x="-2539" y="1566008"/>
                  <a:pt x="0" y="1286128"/>
                </a:cubicBezTo>
                <a:cubicBezTo>
                  <a:pt x="2539" y="1006248"/>
                  <a:pt x="-26544" y="926820"/>
                  <a:pt x="0" y="680891"/>
                </a:cubicBezTo>
                <a:cubicBezTo>
                  <a:pt x="26544" y="434962"/>
                  <a:pt x="-30582" y="323574"/>
                  <a:pt x="0" y="0"/>
                </a:cubicBezTo>
                <a:close/>
              </a:path>
              <a:path w="9028497" h="2521819" stroke="0" extrusionOk="0">
                <a:moveTo>
                  <a:pt x="0" y="0"/>
                </a:moveTo>
                <a:cubicBezTo>
                  <a:pt x="313942" y="-23833"/>
                  <a:pt x="546900" y="-32206"/>
                  <a:pt x="875070" y="0"/>
                </a:cubicBezTo>
                <a:cubicBezTo>
                  <a:pt x="1203240" y="32206"/>
                  <a:pt x="1410055" y="-11302"/>
                  <a:pt x="1569569" y="0"/>
                </a:cubicBezTo>
                <a:cubicBezTo>
                  <a:pt x="1729083" y="11302"/>
                  <a:pt x="1918494" y="24523"/>
                  <a:pt x="2264069" y="0"/>
                </a:cubicBezTo>
                <a:cubicBezTo>
                  <a:pt x="2609644" y="-24523"/>
                  <a:pt x="2740802" y="-23986"/>
                  <a:pt x="2868284" y="0"/>
                </a:cubicBezTo>
                <a:cubicBezTo>
                  <a:pt x="2995767" y="23986"/>
                  <a:pt x="3273788" y="22998"/>
                  <a:pt x="3653069" y="0"/>
                </a:cubicBezTo>
                <a:cubicBezTo>
                  <a:pt x="4032350" y="-22998"/>
                  <a:pt x="3946169" y="18151"/>
                  <a:pt x="4166999" y="0"/>
                </a:cubicBezTo>
                <a:cubicBezTo>
                  <a:pt x="4387829" y="-18151"/>
                  <a:pt x="4491201" y="27926"/>
                  <a:pt x="4771213" y="0"/>
                </a:cubicBezTo>
                <a:cubicBezTo>
                  <a:pt x="5051225" y="-27926"/>
                  <a:pt x="5180092" y="37515"/>
                  <a:pt x="5555998" y="0"/>
                </a:cubicBezTo>
                <a:cubicBezTo>
                  <a:pt x="5931904" y="-37515"/>
                  <a:pt x="5964204" y="-13533"/>
                  <a:pt x="6069928" y="0"/>
                </a:cubicBezTo>
                <a:cubicBezTo>
                  <a:pt x="6175652" y="13533"/>
                  <a:pt x="6494136" y="1338"/>
                  <a:pt x="6854713" y="0"/>
                </a:cubicBezTo>
                <a:cubicBezTo>
                  <a:pt x="7215290" y="-1338"/>
                  <a:pt x="7273734" y="2132"/>
                  <a:pt x="7458928" y="0"/>
                </a:cubicBezTo>
                <a:cubicBezTo>
                  <a:pt x="7644123" y="-2132"/>
                  <a:pt x="7916400" y="2632"/>
                  <a:pt x="8153427" y="0"/>
                </a:cubicBezTo>
                <a:cubicBezTo>
                  <a:pt x="8390454" y="-2632"/>
                  <a:pt x="8611598" y="21980"/>
                  <a:pt x="9028497" y="0"/>
                </a:cubicBezTo>
                <a:cubicBezTo>
                  <a:pt x="9004916" y="176039"/>
                  <a:pt x="9029287" y="483257"/>
                  <a:pt x="9028497" y="630455"/>
                </a:cubicBezTo>
                <a:cubicBezTo>
                  <a:pt x="9027707" y="777653"/>
                  <a:pt x="9020695" y="1152232"/>
                  <a:pt x="9028497" y="1286128"/>
                </a:cubicBezTo>
                <a:cubicBezTo>
                  <a:pt x="9036299" y="1420024"/>
                  <a:pt x="9001359" y="1657359"/>
                  <a:pt x="9028497" y="1891364"/>
                </a:cubicBezTo>
                <a:cubicBezTo>
                  <a:pt x="9055635" y="2125369"/>
                  <a:pt x="9014130" y="2333022"/>
                  <a:pt x="9028497" y="2521819"/>
                </a:cubicBezTo>
                <a:cubicBezTo>
                  <a:pt x="8785130" y="2495108"/>
                  <a:pt x="8522664" y="2497911"/>
                  <a:pt x="8243712" y="2521819"/>
                </a:cubicBezTo>
                <a:cubicBezTo>
                  <a:pt x="7964761" y="2545727"/>
                  <a:pt x="7649971" y="2537374"/>
                  <a:pt x="7368643" y="2521819"/>
                </a:cubicBezTo>
                <a:cubicBezTo>
                  <a:pt x="7087315" y="2506264"/>
                  <a:pt x="7114589" y="2509794"/>
                  <a:pt x="6944998" y="2521819"/>
                </a:cubicBezTo>
                <a:cubicBezTo>
                  <a:pt x="6775408" y="2533844"/>
                  <a:pt x="6434755" y="2497413"/>
                  <a:pt x="6250498" y="2521819"/>
                </a:cubicBezTo>
                <a:cubicBezTo>
                  <a:pt x="6066241" y="2546225"/>
                  <a:pt x="5938182" y="2530277"/>
                  <a:pt x="5826853" y="2521819"/>
                </a:cubicBezTo>
                <a:cubicBezTo>
                  <a:pt x="5715524" y="2513361"/>
                  <a:pt x="5386392" y="2525599"/>
                  <a:pt x="5132353" y="2521819"/>
                </a:cubicBezTo>
                <a:cubicBezTo>
                  <a:pt x="4878314" y="2518039"/>
                  <a:pt x="4684308" y="2555661"/>
                  <a:pt x="4437854" y="2521819"/>
                </a:cubicBezTo>
                <a:cubicBezTo>
                  <a:pt x="4191400" y="2487977"/>
                  <a:pt x="4223262" y="2505633"/>
                  <a:pt x="4014209" y="2521819"/>
                </a:cubicBezTo>
                <a:cubicBezTo>
                  <a:pt x="3805156" y="2538005"/>
                  <a:pt x="3564925" y="2510072"/>
                  <a:pt x="3319709" y="2521819"/>
                </a:cubicBezTo>
                <a:cubicBezTo>
                  <a:pt x="3074493" y="2533566"/>
                  <a:pt x="2834515" y="2559530"/>
                  <a:pt x="2534924" y="2521819"/>
                </a:cubicBezTo>
                <a:cubicBezTo>
                  <a:pt x="2235333" y="2484108"/>
                  <a:pt x="2171563" y="2505146"/>
                  <a:pt x="2020994" y="2521819"/>
                </a:cubicBezTo>
                <a:cubicBezTo>
                  <a:pt x="1870425" y="2538493"/>
                  <a:pt x="1526729" y="2488318"/>
                  <a:pt x="1326495" y="2521819"/>
                </a:cubicBezTo>
                <a:cubicBezTo>
                  <a:pt x="1126261" y="2555320"/>
                  <a:pt x="1009629" y="2511870"/>
                  <a:pt x="902850" y="2521819"/>
                </a:cubicBezTo>
                <a:cubicBezTo>
                  <a:pt x="796071" y="2531768"/>
                  <a:pt x="391433" y="2511780"/>
                  <a:pt x="0" y="2521819"/>
                </a:cubicBezTo>
                <a:cubicBezTo>
                  <a:pt x="-14027" y="2359372"/>
                  <a:pt x="21264" y="2103204"/>
                  <a:pt x="0" y="1866146"/>
                </a:cubicBezTo>
                <a:cubicBezTo>
                  <a:pt x="-21264" y="1629088"/>
                  <a:pt x="-20261" y="1563691"/>
                  <a:pt x="0" y="1311346"/>
                </a:cubicBezTo>
                <a:cubicBezTo>
                  <a:pt x="20261" y="1059001"/>
                  <a:pt x="-21891" y="911771"/>
                  <a:pt x="0" y="706109"/>
                </a:cubicBezTo>
                <a:cubicBezTo>
                  <a:pt x="21891" y="500447"/>
                  <a:pt x="-15127" y="24671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8949730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3200" dirty="0">
                <a:latin typeface="Gadugi" panose="020B0502040204020203" pitchFamily="34" charset="0"/>
                <a:ea typeface="Gadugi" panose="020B0502040204020203" pitchFamily="34" charset="0"/>
              </a:rPr>
              <a:t>Soll </a:t>
            </a:r>
            <a:r>
              <a:rPr lang="de-AT" sz="3200" dirty="0" err="1">
                <a:latin typeface="Gadugi" panose="020B0502040204020203" pitchFamily="34" charset="0"/>
                <a:ea typeface="Gadugi" panose="020B0502040204020203" pitchFamily="34" charset="0"/>
              </a:rPr>
              <a:t>Velino</a:t>
            </a:r>
            <a:r>
              <a:rPr lang="de-AT" sz="3200" dirty="0">
                <a:latin typeface="Gadugi" panose="020B0502040204020203" pitchFamily="34" charset="0"/>
                <a:ea typeface="Gadugi" panose="020B0502040204020203" pitchFamily="34" charset="0"/>
              </a:rPr>
              <a:t> Bikes künftig weiterhin international produzieren oder die Produktion stärker regionalisieren?</a:t>
            </a:r>
          </a:p>
        </p:txBody>
      </p:sp>
    </p:spTree>
    <p:extLst>
      <p:ext uri="{BB962C8B-B14F-4D97-AF65-F5344CB8AC3E}">
        <p14:creationId xmlns:p14="http://schemas.microsoft.com/office/powerpoint/2010/main" val="11615175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1BC79E-AEB2-5CD7-9E99-BC30E4E89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Deine Erkenntnis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6A3BCF-289A-DC7C-3427-5C424AA8F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16</a:t>
            </a:fld>
            <a:endParaRPr lang="de-AT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4BEF8C8B-525D-2056-B07E-FE8054F7587E}"/>
              </a:ext>
            </a:extLst>
          </p:cNvPr>
          <p:cNvGrpSpPr/>
          <p:nvPr/>
        </p:nvGrpSpPr>
        <p:grpSpPr>
          <a:xfrm>
            <a:off x="443712" y="1844812"/>
            <a:ext cx="4585487" cy="3540578"/>
            <a:chOff x="935664" y="754799"/>
            <a:chExt cx="10418135" cy="2026935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3E4B9E55-F988-BC9B-9732-27D2881DA8F4}"/>
                </a:ext>
              </a:extLst>
            </p:cNvPr>
            <p:cNvSpPr/>
            <p:nvPr/>
          </p:nvSpPr>
          <p:spPr>
            <a:xfrm>
              <a:off x="935664" y="754799"/>
              <a:ext cx="10418135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E1517FBA-DD08-3C21-44AD-6977CE5000DF}"/>
                </a:ext>
              </a:extLst>
            </p:cNvPr>
            <p:cNvSpPr/>
            <p:nvPr/>
          </p:nvSpPr>
          <p:spPr>
            <a:xfrm>
              <a:off x="1244009" y="950459"/>
              <a:ext cx="9832039" cy="1665670"/>
            </a:xfrm>
            <a:custGeom>
              <a:avLst/>
              <a:gdLst>
                <a:gd name="connsiteX0" fmla="*/ 0 w 9832039"/>
                <a:gd name="connsiteY0" fmla="*/ 0 h 1665670"/>
                <a:gd name="connsiteX1" fmla="*/ 676676 w 9832039"/>
                <a:gd name="connsiteY1" fmla="*/ 0 h 1665670"/>
                <a:gd name="connsiteX2" fmla="*/ 1451672 w 9832039"/>
                <a:gd name="connsiteY2" fmla="*/ 0 h 1665670"/>
                <a:gd name="connsiteX3" fmla="*/ 2226668 w 9832039"/>
                <a:gd name="connsiteY3" fmla="*/ 0 h 1665670"/>
                <a:gd name="connsiteX4" fmla="*/ 2510062 w 9832039"/>
                <a:gd name="connsiteY4" fmla="*/ 0 h 1665670"/>
                <a:gd name="connsiteX5" fmla="*/ 2793456 w 9832039"/>
                <a:gd name="connsiteY5" fmla="*/ 0 h 1665670"/>
                <a:gd name="connsiteX6" fmla="*/ 3371811 w 9832039"/>
                <a:gd name="connsiteY6" fmla="*/ 0 h 1665670"/>
                <a:gd name="connsiteX7" fmla="*/ 3851846 w 9832039"/>
                <a:gd name="connsiteY7" fmla="*/ 0 h 1665670"/>
                <a:gd name="connsiteX8" fmla="*/ 4528521 w 9832039"/>
                <a:gd name="connsiteY8" fmla="*/ 0 h 1665670"/>
                <a:gd name="connsiteX9" fmla="*/ 5205197 w 9832039"/>
                <a:gd name="connsiteY9" fmla="*/ 0 h 1665670"/>
                <a:gd name="connsiteX10" fmla="*/ 5783552 w 9832039"/>
                <a:gd name="connsiteY10" fmla="*/ 0 h 1665670"/>
                <a:gd name="connsiteX11" fmla="*/ 6361908 w 9832039"/>
                <a:gd name="connsiteY11" fmla="*/ 0 h 1665670"/>
                <a:gd name="connsiteX12" fmla="*/ 6940263 w 9832039"/>
                <a:gd name="connsiteY12" fmla="*/ 0 h 1665670"/>
                <a:gd name="connsiteX13" fmla="*/ 7420298 w 9832039"/>
                <a:gd name="connsiteY13" fmla="*/ 0 h 1665670"/>
                <a:gd name="connsiteX14" fmla="*/ 8195294 w 9832039"/>
                <a:gd name="connsiteY14" fmla="*/ 0 h 1665670"/>
                <a:gd name="connsiteX15" fmla="*/ 8478688 w 9832039"/>
                <a:gd name="connsiteY15" fmla="*/ 0 h 1665670"/>
                <a:gd name="connsiteX16" fmla="*/ 9155363 w 9832039"/>
                <a:gd name="connsiteY16" fmla="*/ 0 h 1665670"/>
                <a:gd name="connsiteX17" fmla="*/ 9832039 w 9832039"/>
                <a:gd name="connsiteY17" fmla="*/ 0 h 1665670"/>
                <a:gd name="connsiteX18" fmla="*/ 9832039 w 9832039"/>
                <a:gd name="connsiteY18" fmla="*/ 538567 h 1665670"/>
                <a:gd name="connsiteX19" fmla="*/ 9832039 w 9832039"/>
                <a:gd name="connsiteY19" fmla="*/ 1110447 h 1665670"/>
                <a:gd name="connsiteX20" fmla="*/ 9832039 w 9832039"/>
                <a:gd name="connsiteY20" fmla="*/ 1665670 h 1665670"/>
                <a:gd name="connsiteX21" fmla="*/ 9548645 w 9832039"/>
                <a:gd name="connsiteY21" fmla="*/ 1665670 h 1665670"/>
                <a:gd name="connsiteX22" fmla="*/ 9068610 w 9832039"/>
                <a:gd name="connsiteY22" fmla="*/ 1665670 h 1665670"/>
                <a:gd name="connsiteX23" fmla="*/ 8686896 w 9832039"/>
                <a:gd name="connsiteY23" fmla="*/ 1665670 h 1665670"/>
                <a:gd name="connsiteX24" fmla="*/ 8403502 w 9832039"/>
                <a:gd name="connsiteY24" fmla="*/ 1665670 h 1665670"/>
                <a:gd name="connsiteX25" fmla="*/ 7726826 w 9832039"/>
                <a:gd name="connsiteY25" fmla="*/ 1665670 h 1665670"/>
                <a:gd name="connsiteX26" fmla="*/ 6951830 w 9832039"/>
                <a:gd name="connsiteY26" fmla="*/ 1665670 h 1665670"/>
                <a:gd name="connsiteX27" fmla="*/ 6275154 w 9832039"/>
                <a:gd name="connsiteY27" fmla="*/ 1665670 h 1665670"/>
                <a:gd name="connsiteX28" fmla="*/ 5500158 w 9832039"/>
                <a:gd name="connsiteY28" fmla="*/ 1665670 h 1665670"/>
                <a:gd name="connsiteX29" fmla="*/ 4921803 w 9832039"/>
                <a:gd name="connsiteY29" fmla="*/ 1665670 h 1665670"/>
                <a:gd name="connsiteX30" fmla="*/ 4540089 w 9832039"/>
                <a:gd name="connsiteY30" fmla="*/ 1665670 h 1665670"/>
                <a:gd name="connsiteX31" fmla="*/ 4158374 w 9832039"/>
                <a:gd name="connsiteY31" fmla="*/ 1665670 h 1665670"/>
                <a:gd name="connsiteX32" fmla="*/ 3580019 w 9832039"/>
                <a:gd name="connsiteY32" fmla="*/ 1665670 h 1665670"/>
                <a:gd name="connsiteX33" fmla="*/ 3198304 w 9832039"/>
                <a:gd name="connsiteY33" fmla="*/ 1665670 h 1665670"/>
                <a:gd name="connsiteX34" fmla="*/ 2914910 w 9832039"/>
                <a:gd name="connsiteY34" fmla="*/ 1665670 h 1665670"/>
                <a:gd name="connsiteX35" fmla="*/ 2336555 w 9832039"/>
                <a:gd name="connsiteY35" fmla="*/ 1665670 h 1665670"/>
                <a:gd name="connsiteX36" fmla="*/ 1856520 w 9832039"/>
                <a:gd name="connsiteY36" fmla="*/ 1665670 h 1665670"/>
                <a:gd name="connsiteX37" fmla="*/ 1179845 w 9832039"/>
                <a:gd name="connsiteY37" fmla="*/ 1665670 h 1665670"/>
                <a:gd name="connsiteX38" fmla="*/ 896451 w 9832039"/>
                <a:gd name="connsiteY38" fmla="*/ 1665670 h 1665670"/>
                <a:gd name="connsiteX39" fmla="*/ 514736 w 9832039"/>
                <a:gd name="connsiteY39" fmla="*/ 1665670 h 1665670"/>
                <a:gd name="connsiteX40" fmla="*/ 0 w 9832039"/>
                <a:gd name="connsiteY40" fmla="*/ 1665670 h 1665670"/>
                <a:gd name="connsiteX41" fmla="*/ 0 w 9832039"/>
                <a:gd name="connsiteY41" fmla="*/ 1110447 h 1665670"/>
                <a:gd name="connsiteX42" fmla="*/ 0 w 9832039"/>
                <a:gd name="connsiteY42" fmla="*/ 588537 h 1665670"/>
                <a:gd name="connsiteX43" fmla="*/ 0 w 9832039"/>
                <a:gd name="connsiteY43" fmla="*/ 0 h 16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832039" h="1665670" fill="none" extrusionOk="0">
                  <a:moveTo>
                    <a:pt x="0" y="0"/>
                  </a:moveTo>
                  <a:cubicBezTo>
                    <a:pt x="317204" y="-41159"/>
                    <a:pt x="405709" y="9818"/>
                    <a:pt x="676676" y="0"/>
                  </a:cubicBezTo>
                  <a:cubicBezTo>
                    <a:pt x="947643" y="-9818"/>
                    <a:pt x="1251875" y="89240"/>
                    <a:pt x="1451672" y="0"/>
                  </a:cubicBezTo>
                  <a:cubicBezTo>
                    <a:pt x="1651469" y="-89240"/>
                    <a:pt x="1934633" y="76970"/>
                    <a:pt x="2226668" y="0"/>
                  </a:cubicBezTo>
                  <a:cubicBezTo>
                    <a:pt x="2518703" y="-76970"/>
                    <a:pt x="2403959" y="25452"/>
                    <a:pt x="2510062" y="0"/>
                  </a:cubicBezTo>
                  <a:cubicBezTo>
                    <a:pt x="2616165" y="-25452"/>
                    <a:pt x="2712690" y="11875"/>
                    <a:pt x="2793456" y="0"/>
                  </a:cubicBezTo>
                  <a:cubicBezTo>
                    <a:pt x="2874222" y="-11875"/>
                    <a:pt x="3167697" y="51663"/>
                    <a:pt x="3371811" y="0"/>
                  </a:cubicBezTo>
                  <a:cubicBezTo>
                    <a:pt x="3575925" y="-51663"/>
                    <a:pt x="3709715" y="44557"/>
                    <a:pt x="3851846" y="0"/>
                  </a:cubicBezTo>
                  <a:cubicBezTo>
                    <a:pt x="3993977" y="-44557"/>
                    <a:pt x="4216803" y="20371"/>
                    <a:pt x="4528521" y="0"/>
                  </a:cubicBezTo>
                  <a:cubicBezTo>
                    <a:pt x="4840239" y="-20371"/>
                    <a:pt x="4994540" y="51635"/>
                    <a:pt x="5205197" y="0"/>
                  </a:cubicBezTo>
                  <a:cubicBezTo>
                    <a:pt x="5415854" y="-51635"/>
                    <a:pt x="5505288" y="69379"/>
                    <a:pt x="5783552" y="0"/>
                  </a:cubicBezTo>
                  <a:cubicBezTo>
                    <a:pt x="6061816" y="-69379"/>
                    <a:pt x="6091383" y="10458"/>
                    <a:pt x="6361908" y="0"/>
                  </a:cubicBezTo>
                  <a:cubicBezTo>
                    <a:pt x="6632433" y="-10458"/>
                    <a:pt x="6694441" y="18443"/>
                    <a:pt x="6940263" y="0"/>
                  </a:cubicBezTo>
                  <a:cubicBezTo>
                    <a:pt x="7186085" y="-18443"/>
                    <a:pt x="7251784" y="6897"/>
                    <a:pt x="7420298" y="0"/>
                  </a:cubicBezTo>
                  <a:cubicBezTo>
                    <a:pt x="7588813" y="-6897"/>
                    <a:pt x="7874255" y="38786"/>
                    <a:pt x="8195294" y="0"/>
                  </a:cubicBezTo>
                  <a:cubicBezTo>
                    <a:pt x="8516333" y="-38786"/>
                    <a:pt x="8384231" y="10746"/>
                    <a:pt x="8478688" y="0"/>
                  </a:cubicBezTo>
                  <a:cubicBezTo>
                    <a:pt x="8573145" y="-10746"/>
                    <a:pt x="8911308" y="42554"/>
                    <a:pt x="9155363" y="0"/>
                  </a:cubicBezTo>
                  <a:cubicBezTo>
                    <a:pt x="9399418" y="-42554"/>
                    <a:pt x="9544248" y="14645"/>
                    <a:pt x="9832039" y="0"/>
                  </a:cubicBezTo>
                  <a:cubicBezTo>
                    <a:pt x="9862539" y="219638"/>
                    <a:pt x="9783466" y="274554"/>
                    <a:pt x="9832039" y="538567"/>
                  </a:cubicBezTo>
                  <a:cubicBezTo>
                    <a:pt x="9880612" y="802580"/>
                    <a:pt x="9797885" y="975773"/>
                    <a:pt x="9832039" y="1110447"/>
                  </a:cubicBezTo>
                  <a:cubicBezTo>
                    <a:pt x="9866193" y="1245121"/>
                    <a:pt x="9800530" y="1443327"/>
                    <a:pt x="9832039" y="1665670"/>
                  </a:cubicBezTo>
                  <a:cubicBezTo>
                    <a:pt x="9694109" y="1682781"/>
                    <a:pt x="9628226" y="1660882"/>
                    <a:pt x="9548645" y="1665670"/>
                  </a:cubicBezTo>
                  <a:cubicBezTo>
                    <a:pt x="9469064" y="1670458"/>
                    <a:pt x="9223125" y="1634450"/>
                    <a:pt x="9068610" y="1665670"/>
                  </a:cubicBezTo>
                  <a:cubicBezTo>
                    <a:pt x="8914096" y="1696890"/>
                    <a:pt x="8763971" y="1659536"/>
                    <a:pt x="8686896" y="1665670"/>
                  </a:cubicBezTo>
                  <a:cubicBezTo>
                    <a:pt x="8609821" y="1671804"/>
                    <a:pt x="8484634" y="1665536"/>
                    <a:pt x="8403502" y="1665670"/>
                  </a:cubicBezTo>
                  <a:cubicBezTo>
                    <a:pt x="8322370" y="1665804"/>
                    <a:pt x="8019599" y="1602182"/>
                    <a:pt x="7726826" y="1665670"/>
                  </a:cubicBezTo>
                  <a:cubicBezTo>
                    <a:pt x="7434053" y="1729158"/>
                    <a:pt x="7211729" y="1657979"/>
                    <a:pt x="6951830" y="1665670"/>
                  </a:cubicBezTo>
                  <a:cubicBezTo>
                    <a:pt x="6691931" y="1673361"/>
                    <a:pt x="6507949" y="1604321"/>
                    <a:pt x="6275154" y="1665670"/>
                  </a:cubicBezTo>
                  <a:cubicBezTo>
                    <a:pt x="6042359" y="1727019"/>
                    <a:pt x="5666746" y="1639496"/>
                    <a:pt x="5500158" y="1665670"/>
                  </a:cubicBezTo>
                  <a:cubicBezTo>
                    <a:pt x="5333570" y="1691844"/>
                    <a:pt x="5063577" y="1642021"/>
                    <a:pt x="4921803" y="1665670"/>
                  </a:cubicBezTo>
                  <a:cubicBezTo>
                    <a:pt x="4780030" y="1689319"/>
                    <a:pt x="4648743" y="1650243"/>
                    <a:pt x="4540089" y="1665670"/>
                  </a:cubicBezTo>
                  <a:cubicBezTo>
                    <a:pt x="4431435" y="1681097"/>
                    <a:pt x="4260597" y="1651061"/>
                    <a:pt x="4158374" y="1665670"/>
                  </a:cubicBezTo>
                  <a:cubicBezTo>
                    <a:pt x="4056151" y="1680279"/>
                    <a:pt x="3731759" y="1625724"/>
                    <a:pt x="3580019" y="1665670"/>
                  </a:cubicBezTo>
                  <a:cubicBezTo>
                    <a:pt x="3428280" y="1705616"/>
                    <a:pt x="3354925" y="1663781"/>
                    <a:pt x="3198304" y="1665670"/>
                  </a:cubicBezTo>
                  <a:cubicBezTo>
                    <a:pt x="3041684" y="1667559"/>
                    <a:pt x="2971798" y="1661455"/>
                    <a:pt x="2914910" y="1665670"/>
                  </a:cubicBezTo>
                  <a:cubicBezTo>
                    <a:pt x="2858022" y="1669885"/>
                    <a:pt x="2597954" y="1649779"/>
                    <a:pt x="2336555" y="1665670"/>
                  </a:cubicBezTo>
                  <a:cubicBezTo>
                    <a:pt x="2075156" y="1681561"/>
                    <a:pt x="2020415" y="1635963"/>
                    <a:pt x="1856520" y="1665670"/>
                  </a:cubicBezTo>
                  <a:cubicBezTo>
                    <a:pt x="1692626" y="1695377"/>
                    <a:pt x="1390935" y="1664101"/>
                    <a:pt x="1179845" y="1665670"/>
                  </a:cubicBezTo>
                  <a:cubicBezTo>
                    <a:pt x="968755" y="1667239"/>
                    <a:pt x="1035786" y="1665356"/>
                    <a:pt x="896451" y="1665670"/>
                  </a:cubicBezTo>
                  <a:cubicBezTo>
                    <a:pt x="757116" y="1665984"/>
                    <a:pt x="610191" y="1632865"/>
                    <a:pt x="514736" y="1665670"/>
                  </a:cubicBezTo>
                  <a:cubicBezTo>
                    <a:pt x="419281" y="1698475"/>
                    <a:pt x="170137" y="1640760"/>
                    <a:pt x="0" y="1665670"/>
                  </a:cubicBezTo>
                  <a:cubicBezTo>
                    <a:pt x="-13559" y="1400001"/>
                    <a:pt x="16493" y="1308364"/>
                    <a:pt x="0" y="1110447"/>
                  </a:cubicBezTo>
                  <a:cubicBezTo>
                    <a:pt x="-16493" y="912530"/>
                    <a:pt x="41020" y="743785"/>
                    <a:pt x="0" y="588537"/>
                  </a:cubicBezTo>
                  <a:cubicBezTo>
                    <a:pt x="-41020" y="433289"/>
                    <a:pt x="17203" y="177235"/>
                    <a:pt x="0" y="0"/>
                  </a:cubicBezTo>
                  <a:close/>
                </a:path>
                <a:path w="9832039" h="1665670" stroke="0" extrusionOk="0">
                  <a:moveTo>
                    <a:pt x="0" y="0"/>
                  </a:moveTo>
                  <a:cubicBezTo>
                    <a:pt x="254111" y="-55700"/>
                    <a:pt x="419677" y="38936"/>
                    <a:pt x="676676" y="0"/>
                  </a:cubicBezTo>
                  <a:cubicBezTo>
                    <a:pt x="933675" y="-38936"/>
                    <a:pt x="1118459" y="45919"/>
                    <a:pt x="1353351" y="0"/>
                  </a:cubicBezTo>
                  <a:cubicBezTo>
                    <a:pt x="1588244" y="-45919"/>
                    <a:pt x="1505875" y="20854"/>
                    <a:pt x="1636745" y="0"/>
                  </a:cubicBezTo>
                  <a:cubicBezTo>
                    <a:pt x="1767615" y="-20854"/>
                    <a:pt x="2135527" y="51390"/>
                    <a:pt x="2411741" y="0"/>
                  </a:cubicBezTo>
                  <a:cubicBezTo>
                    <a:pt x="2687955" y="-51390"/>
                    <a:pt x="2732885" y="9564"/>
                    <a:pt x="2891776" y="0"/>
                  </a:cubicBezTo>
                  <a:cubicBezTo>
                    <a:pt x="3050667" y="-9564"/>
                    <a:pt x="3263467" y="48786"/>
                    <a:pt x="3371811" y="0"/>
                  </a:cubicBezTo>
                  <a:cubicBezTo>
                    <a:pt x="3480156" y="-48786"/>
                    <a:pt x="3744427" y="52653"/>
                    <a:pt x="3851846" y="0"/>
                  </a:cubicBezTo>
                  <a:cubicBezTo>
                    <a:pt x="3959265" y="-52653"/>
                    <a:pt x="4332073" y="50198"/>
                    <a:pt x="4528521" y="0"/>
                  </a:cubicBezTo>
                  <a:cubicBezTo>
                    <a:pt x="4724969" y="-50198"/>
                    <a:pt x="4737765" y="41745"/>
                    <a:pt x="4910236" y="0"/>
                  </a:cubicBezTo>
                  <a:cubicBezTo>
                    <a:pt x="5082708" y="-41745"/>
                    <a:pt x="5255695" y="21832"/>
                    <a:pt x="5390271" y="0"/>
                  </a:cubicBezTo>
                  <a:cubicBezTo>
                    <a:pt x="5524847" y="-21832"/>
                    <a:pt x="5981001" y="40325"/>
                    <a:pt x="6165267" y="0"/>
                  </a:cubicBezTo>
                  <a:cubicBezTo>
                    <a:pt x="6349533" y="-40325"/>
                    <a:pt x="6342041" y="3628"/>
                    <a:pt x="6448661" y="0"/>
                  </a:cubicBezTo>
                  <a:cubicBezTo>
                    <a:pt x="6555281" y="-3628"/>
                    <a:pt x="6850834" y="58898"/>
                    <a:pt x="7027016" y="0"/>
                  </a:cubicBezTo>
                  <a:cubicBezTo>
                    <a:pt x="7203199" y="-58898"/>
                    <a:pt x="7303916" y="36458"/>
                    <a:pt x="7408731" y="0"/>
                  </a:cubicBezTo>
                  <a:cubicBezTo>
                    <a:pt x="7513547" y="-36458"/>
                    <a:pt x="7674729" y="12677"/>
                    <a:pt x="7888765" y="0"/>
                  </a:cubicBezTo>
                  <a:cubicBezTo>
                    <a:pt x="8102801" y="-12677"/>
                    <a:pt x="8084365" y="2239"/>
                    <a:pt x="8172159" y="0"/>
                  </a:cubicBezTo>
                  <a:cubicBezTo>
                    <a:pt x="8259953" y="-2239"/>
                    <a:pt x="8613441" y="48615"/>
                    <a:pt x="8750515" y="0"/>
                  </a:cubicBezTo>
                  <a:cubicBezTo>
                    <a:pt x="8887589" y="-48615"/>
                    <a:pt x="8921739" y="15573"/>
                    <a:pt x="9033909" y="0"/>
                  </a:cubicBezTo>
                  <a:cubicBezTo>
                    <a:pt x="9146079" y="-15573"/>
                    <a:pt x="9176588" y="21322"/>
                    <a:pt x="9317303" y="0"/>
                  </a:cubicBezTo>
                  <a:cubicBezTo>
                    <a:pt x="9458018" y="-21322"/>
                    <a:pt x="9725078" y="22840"/>
                    <a:pt x="9832039" y="0"/>
                  </a:cubicBezTo>
                  <a:cubicBezTo>
                    <a:pt x="9854826" y="204564"/>
                    <a:pt x="9783189" y="288260"/>
                    <a:pt x="9832039" y="538567"/>
                  </a:cubicBezTo>
                  <a:cubicBezTo>
                    <a:pt x="9880889" y="788874"/>
                    <a:pt x="9819203" y="864022"/>
                    <a:pt x="9832039" y="1127103"/>
                  </a:cubicBezTo>
                  <a:cubicBezTo>
                    <a:pt x="9844875" y="1390184"/>
                    <a:pt x="9770179" y="1439733"/>
                    <a:pt x="9832039" y="1665670"/>
                  </a:cubicBezTo>
                  <a:cubicBezTo>
                    <a:pt x="9774505" y="1685913"/>
                    <a:pt x="9668051" y="1662863"/>
                    <a:pt x="9548645" y="1665670"/>
                  </a:cubicBezTo>
                  <a:cubicBezTo>
                    <a:pt x="9429239" y="1668477"/>
                    <a:pt x="9248663" y="1644502"/>
                    <a:pt x="9166930" y="1665670"/>
                  </a:cubicBezTo>
                  <a:cubicBezTo>
                    <a:pt x="9085198" y="1686838"/>
                    <a:pt x="8716559" y="1613497"/>
                    <a:pt x="8490255" y="1665670"/>
                  </a:cubicBezTo>
                  <a:cubicBezTo>
                    <a:pt x="8263951" y="1717843"/>
                    <a:pt x="7967725" y="1617625"/>
                    <a:pt x="7813579" y="1665670"/>
                  </a:cubicBezTo>
                  <a:cubicBezTo>
                    <a:pt x="7659433" y="1713715"/>
                    <a:pt x="7350343" y="1649273"/>
                    <a:pt x="7038583" y="1665670"/>
                  </a:cubicBezTo>
                  <a:cubicBezTo>
                    <a:pt x="6726823" y="1682067"/>
                    <a:pt x="6561998" y="1654693"/>
                    <a:pt x="6361908" y="1665670"/>
                  </a:cubicBezTo>
                  <a:cubicBezTo>
                    <a:pt x="6161819" y="1676647"/>
                    <a:pt x="5888766" y="1599750"/>
                    <a:pt x="5586912" y="1665670"/>
                  </a:cubicBezTo>
                  <a:cubicBezTo>
                    <a:pt x="5285058" y="1731590"/>
                    <a:pt x="5063488" y="1628581"/>
                    <a:pt x="4910236" y="1665670"/>
                  </a:cubicBezTo>
                  <a:cubicBezTo>
                    <a:pt x="4756984" y="1702759"/>
                    <a:pt x="4715690" y="1633665"/>
                    <a:pt x="4528521" y="1665670"/>
                  </a:cubicBezTo>
                  <a:cubicBezTo>
                    <a:pt x="4341353" y="1697675"/>
                    <a:pt x="4312959" y="1660953"/>
                    <a:pt x="4245127" y="1665670"/>
                  </a:cubicBezTo>
                  <a:cubicBezTo>
                    <a:pt x="4177295" y="1670387"/>
                    <a:pt x="3962976" y="1655184"/>
                    <a:pt x="3863413" y="1665670"/>
                  </a:cubicBezTo>
                  <a:cubicBezTo>
                    <a:pt x="3763850" y="1676156"/>
                    <a:pt x="3496427" y="1627310"/>
                    <a:pt x="3186737" y="1665670"/>
                  </a:cubicBezTo>
                  <a:cubicBezTo>
                    <a:pt x="2877047" y="1704030"/>
                    <a:pt x="2991623" y="1639729"/>
                    <a:pt x="2903343" y="1665670"/>
                  </a:cubicBezTo>
                  <a:cubicBezTo>
                    <a:pt x="2815063" y="1691611"/>
                    <a:pt x="2559278" y="1617597"/>
                    <a:pt x="2324988" y="1665670"/>
                  </a:cubicBezTo>
                  <a:cubicBezTo>
                    <a:pt x="2090698" y="1713743"/>
                    <a:pt x="2094111" y="1665441"/>
                    <a:pt x="1943274" y="1665670"/>
                  </a:cubicBezTo>
                  <a:cubicBezTo>
                    <a:pt x="1792437" y="1665899"/>
                    <a:pt x="1589424" y="1664806"/>
                    <a:pt x="1364918" y="1665670"/>
                  </a:cubicBezTo>
                  <a:cubicBezTo>
                    <a:pt x="1140412" y="1666534"/>
                    <a:pt x="1007974" y="1639949"/>
                    <a:pt x="884884" y="1665670"/>
                  </a:cubicBezTo>
                  <a:cubicBezTo>
                    <a:pt x="761794" y="1691391"/>
                    <a:pt x="202923" y="1630524"/>
                    <a:pt x="0" y="1665670"/>
                  </a:cubicBezTo>
                  <a:cubicBezTo>
                    <a:pt x="-8674" y="1455374"/>
                    <a:pt x="31754" y="1346614"/>
                    <a:pt x="0" y="1127103"/>
                  </a:cubicBezTo>
                  <a:cubicBezTo>
                    <a:pt x="-31754" y="907592"/>
                    <a:pt x="29944" y="851011"/>
                    <a:pt x="0" y="588537"/>
                  </a:cubicBezTo>
                  <a:cubicBezTo>
                    <a:pt x="-29944" y="326063"/>
                    <a:pt x="473" y="25109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r>
                <a:rPr lang="de-AT" sz="2000" b="1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ist zu tun?</a:t>
              </a:r>
            </a:p>
            <a:p>
              <a:pPr algn="just"/>
              <a:endParaRPr lang="de-AT" sz="2000" b="1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Nutze einen der Satzanfänge, um zu beschreiben, was du in den letzten Stunden gelernt hast.</a:t>
              </a: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Schreibe deinen Satz auf ein Kärtchen und bringe es an der Tafel an! </a:t>
              </a:r>
              <a:endParaRPr lang="de-DE" sz="2000" dirty="0"/>
            </a:p>
          </p:txBody>
        </p:sp>
      </p:grpSp>
      <p:pic>
        <p:nvPicPr>
          <p:cNvPr id="9" name="Picture 2" descr="Pfeil Symbol Geschenk Lustig Ich bin das Clipart' Thermobecher | Spreadshirt">
            <a:extLst>
              <a:ext uri="{FF2B5EF4-FFF2-40B4-BE49-F238E27FC236}">
                <a16:creationId xmlns:a16="http://schemas.microsoft.com/office/drawing/2014/main" id="{972BC02F-D2A2-0179-BEA1-4E25D0A81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21557" flipH="1">
            <a:off x="4843177" y="1859752"/>
            <a:ext cx="760263" cy="1061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2" name="Gruppieren 111">
            <a:extLst>
              <a:ext uri="{FF2B5EF4-FFF2-40B4-BE49-F238E27FC236}">
                <a16:creationId xmlns:a16="http://schemas.microsoft.com/office/drawing/2014/main" id="{F36D9F87-F315-1DDA-6657-199253381E69}"/>
              </a:ext>
            </a:extLst>
          </p:cNvPr>
          <p:cNvGrpSpPr/>
          <p:nvPr/>
        </p:nvGrpSpPr>
        <p:grpSpPr>
          <a:xfrm>
            <a:off x="5935815" y="1504953"/>
            <a:ext cx="5571556" cy="3848094"/>
            <a:chOff x="5928781" y="1690688"/>
            <a:chExt cx="5571556" cy="3848094"/>
          </a:xfrm>
        </p:grpSpPr>
        <p:sp>
          <p:nvSpPr>
            <p:cNvPr id="106" name="Rechteck 105">
              <a:extLst>
                <a:ext uri="{FF2B5EF4-FFF2-40B4-BE49-F238E27FC236}">
                  <a16:creationId xmlns:a16="http://schemas.microsoft.com/office/drawing/2014/main" id="{B4E71D85-24FE-D4BD-F6DE-19A15A8EE6D9}"/>
                </a:ext>
              </a:extLst>
            </p:cNvPr>
            <p:cNvSpPr/>
            <p:nvPr/>
          </p:nvSpPr>
          <p:spPr>
            <a:xfrm>
              <a:off x="5928782" y="1690688"/>
              <a:ext cx="5571555" cy="679718"/>
            </a:xfrm>
            <a:prstGeom prst="rect">
              <a:avLst/>
            </a:prstGeom>
            <a:noFill/>
            <a:ln w="28575">
              <a:solidFill>
                <a:srgbClr val="C1D2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Ich habe gelernt, dass …</a:t>
              </a:r>
            </a:p>
          </p:txBody>
        </p:sp>
        <p:sp>
          <p:nvSpPr>
            <p:cNvPr id="108" name="Rechteck 107">
              <a:extLst>
                <a:ext uri="{FF2B5EF4-FFF2-40B4-BE49-F238E27FC236}">
                  <a16:creationId xmlns:a16="http://schemas.microsoft.com/office/drawing/2014/main" id="{20AF4DF1-BBEF-DB1B-959F-51E2FB76FC37}"/>
                </a:ext>
              </a:extLst>
            </p:cNvPr>
            <p:cNvSpPr/>
            <p:nvPr/>
          </p:nvSpPr>
          <p:spPr>
            <a:xfrm>
              <a:off x="5928781" y="2483168"/>
              <a:ext cx="5571555" cy="679718"/>
            </a:xfrm>
            <a:prstGeom prst="rect">
              <a:avLst/>
            </a:prstGeom>
            <a:noFill/>
            <a:ln w="28575">
              <a:solidFill>
                <a:srgbClr val="C1D2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Überrascht hat mich, dass …</a:t>
              </a:r>
            </a:p>
          </p:txBody>
        </p:sp>
        <p:sp>
          <p:nvSpPr>
            <p:cNvPr id="109" name="Rechteck 108">
              <a:extLst>
                <a:ext uri="{FF2B5EF4-FFF2-40B4-BE49-F238E27FC236}">
                  <a16:creationId xmlns:a16="http://schemas.microsoft.com/office/drawing/2014/main" id="{40B578AD-D85D-ABA6-5333-E692EA3E263B}"/>
                </a:ext>
              </a:extLst>
            </p:cNvPr>
            <p:cNvSpPr/>
            <p:nvPr/>
          </p:nvSpPr>
          <p:spPr>
            <a:xfrm>
              <a:off x="5928781" y="3275648"/>
              <a:ext cx="5571555" cy="679718"/>
            </a:xfrm>
            <a:prstGeom prst="rect">
              <a:avLst/>
            </a:prstGeom>
            <a:noFill/>
            <a:ln w="28575">
              <a:solidFill>
                <a:srgbClr val="C1D2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Ich verstehe jetzt besser, warum …</a:t>
              </a:r>
            </a:p>
          </p:txBody>
        </p:sp>
        <p:sp>
          <p:nvSpPr>
            <p:cNvPr id="110" name="Rechteck 109">
              <a:extLst>
                <a:ext uri="{FF2B5EF4-FFF2-40B4-BE49-F238E27FC236}">
                  <a16:creationId xmlns:a16="http://schemas.microsoft.com/office/drawing/2014/main" id="{3DE58526-BE29-7405-F459-2B0F38B365A6}"/>
                </a:ext>
              </a:extLst>
            </p:cNvPr>
            <p:cNvSpPr/>
            <p:nvPr/>
          </p:nvSpPr>
          <p:spPr>
            <a:xfrm>
              <a:off x="5928781" y="4063921"/>
              <a:ext cx="5571555" cy="679718"/>
            </a:xfrm>
            <a:prstGeom prst="rect">
              <a:avLst/>
            </a:prstGeom>
            <a:noFill/>
            <a:ln w="28575">
              <a:solidFill>
                <a:srgbClr val="C1D2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Ich finde wichtig, dass Unternehmen …</a:t>
              </a:r>
            </a:p>
          </p:txBody>
        </p:sp>
        <p:sp>
          <p:nvSpPr>
            <p:cNvPr id="111" name="Rechteck 110">
              <a:extLst>
                <a:ext uri="{FF2B5EF4-FFF2-40B4-BE49-F238E27FC236}">
                  <a16:creationId xmlns:a16="http://schemas.microsoft.com/office/drawing/2014/main" id="{0CD3A98E-DEEF-5817-3FE4-97F1C47CCB02}"/>
                </a:ext>
              </a:extLst>
            </p:cNvPr>
            <p:cNvSpPr/>
            <p:nvPr/>
          </p:nvSpPr>
          <p:spPr>
            <a:xfrm>
              <a:off x="5928781" y="4859064"/>
              <a:ext cx="5571555" cy="679718"/>
            </a:xfrm>
            <a:prstGeom prst="rect">
              <a:avLst/>
            </a:prstGeom>
            <a:noFill/>
            <a:ln w="28575">
              <a:solidFill>
                <a:srgbClr val="C1D2B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… (eigener Satzanfang)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587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51C9669-AC8A-1F1C-FD59-B22CD1EB1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FB417E9-8489-AD76-C5B1-58AA36FEE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Unternehmer:in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6B2B503-FBB2-747B-84EE-FA0F4225F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17</a:t>
            </a:fld>
            <a:endParaRPr lang="de-AT"/>
          </a:p>
        </p:txBody>
      </p: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ACAEABBA-89BF-88F6-A74F-94B146D8DEC1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-2253271" y="754799"/>
            <a:chExt cx="26073642" cy="202693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0E9E9363-E48C-322B-83F9-0EE3E297C24B}"/>
                </a:ext>
              </a:extLst>
            </p:cNvPr>
            <p:cNvSpPr/>
            <p:nvPr/>
          </p:nvSpPr>
          <p:spPr>
            <a:xfrm>
              <a:off x="-2253271" y="754799"/>
              <a:ext cx="26073642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091A6DF2-372E-DFDB-623E-58CFA64CBDBD}"/>
                </a:ext>
              </a:extLst>
            </p:cNvPr>
            <p:cNvSpPr/>
            <p:nvPr/>
          </p:nvSpPr>
          <p:spPr>
            <a:xfrm>
              <a:off x="-1445809" y="889828"/>
              <a:ext cx="19954371" cy="1756876"/>
            </a:xfrm>
            <a:custGeom>
              <a:avLst/>
              <a:gdLst>
                <a:gd name="connsiteX0" fmla="*/ 0 w 19954371"/>
                <a:gd name="connsiteY0" fmla="*/ 0 h 1756876"/>
                <a:gd name="connsiteX1" fmla="*/ 187806 w 19954371"/>
                <a:gd name="connsiteY1" fmla="*/ 0 h 1756876"/>
                <a:gd name="connsiteX2" fmla="*/ 575155 w 19954371"/>
                <a:gd name="connsiteY2" fmla="*/ 0 h 1756876"/>
                <a:gd name="connsiteX3" fmla="*/ 962505 w 19954371"/>
                <a:gd name="connsiteY3" fmla="*/ 0 h 1756876"/>
                <a:gd name="connsiteX4" fmla="*/ 1549398 w 19954371"/>
                <a:gd name="connsiteY4" fmla="*/ 0 h 1756876"/>
                <a:gd name="connsiteX5" fmla="*/ 1737204 w 19954371"/>
                <a:gd name="connsiteY5" fmla="*/ 0 h 1756876"/>
                <a:gd name="connsiteX6" fmla="*/ 2324097 w 19954371"/>
                <a:gd name="connsiteY6" fmla="*/ 0 h 1756876"/>
                <a:gd name="connsiteX7" fmla="*/ 3310078 w 19954371"/>
                <a:gd name="connsiteY7" fmla="*/ 0 h 1756876"/>
                <a:gd name="connsiteX8" fmla="*/ 4096515 w 19954371"/>
                <a:gd name="connsiteY8" fmla="*/ 0 h 1756876"/>
                <a:gd name="connsiteX9" fmla="*/ 4683408 w 19954371"/>
                <a:gd name="connsiteY9" fmla="*/ 0 h 1756876"/>
                <a:gd name="connsiteX10" fmla="*/ 5469845 w 19954371"/>
                <a:gd name="connsiteY10" fmla="*/ 0 h 1756876"/>
                <a:gd name="connsiteX11" fmla="*/ 6256282 w 19954371"/>
                <a:gd name="connsiteY11" fmla="*/ 0 h 1756876"/>
                <a:gd name="connsiteX12" fmla="*/ 7042719 w 19954371"/>
                <a:gd name="connsiteY12" fmla="*/ 0 h 1756876"/>
                <a:gd name="connsiteX13" fmla="*/ 7629612 w 19954371"/>
                <a:gd name="connsiteY13" fmla="*/ 0 h 1756876"/>
                <a:gd name="connsiteX14" fmla="*/ 8416049 w 19954371"/>
                <a:gd name="connsiteY14" fmla="*/ 0 h 1756876"/>
                <a:gd name="connsiteX15" fmla="*/ 8803399 w 19954371"/>
                <a:gd name="connsiteY15" fmla="*/ 0 h 1756876"/>
                <a:gd name="connsiteX16" fmla="*/ 8991205 w 19954371"/>
                <a:gd name="connsiteY16" fmla="*/ 0 h 1756876"/>
                <a:gd name="connsiteX17" fmla="*/ 9179011 w 19954371"/>
                <a:gd name="connsiteY17" fmla="*/ 0 h 1756876"/>
                <a:gd name="connsiteX18" fmla="*/ 9765904 w 19954371"/>
                <a:gd name="connsiteY18" fmla="*/ 0 h 1756876"/>
                <a:gd name="connsiteX19" fmla="*/ 10751885 w 19954371"/>
                <a:gd name="connsiteY19" fmla="*/ 0 h 1756876"/>
                <a:gd name="connsiteX20" fmla="*/ 11139234 w 19954371"/>
                <a:gd name="connsiteY20" fmla="*/ 0 h 1756876"/>
                <a:gd name="connsiteX21" fmla="*/ 11925671 w 19954371"/>
                <a:gd name="connsiteY21" fmla="*/ 0 h 1756876"/>
                <a:gd name="connsiteX22" fmla="*/ 12113477 w 19954371"/>
                <a:gd name="connsiteY22" fmla="*/ 0 h 1756876"/>
                <a:gd name="connsiteX23" fmla="*/ 12700370 w 19954371"/>
                <a:gd name="connsiteY23" fmla="*/ 0 h 1756876"/>
                <a:gd name="connsiteX24" fmla="*/ 13686351 w 19954371"/>
                <a:gd name="connsiteY24" fmla="*/ 0 h 1756876"/>
                <a:gd name="connsiteX25" fmla="*/ 13674613 w 19954371"/>
                <a:gd name="connsiteY25" fmla="*/ 0 h 1756876"/>
                <a:gd name="connsiteX26" fmla="*/ 13662875 w 19954371"/>
                <a:gd name="connsiteY26" fmla="*/ 0 h 1756876"/>
                <a:gd name="connsiteX27" fmla="*/ 14050225 w 19954371"/>
                <a:gd name="connsiteY27" fmla="*/ 0 h 1756876"/>
                <a:gd name="connsiteX28" fmla="*/ 14437574 w 19954371"/>
                <a:gd name="connsiteY28" fmla="*/ 0 h 1756876"/>
                <a:gd name="connsiteX29" fmla="*/ 14824924 w 19954371"/>
                <a:gd name="connsiteY29" fmla="*/ 0 h 1756876"/>
                <a:gd name="connsiteX30" fmla="*/ 15012730 w 19954371"/>
                <a:gd name="connsiteY30" fmla="*/ 0 h 1756876"/>
                <a:gd name="connsiteX31" fmla="*/ 15799167 w 19954371"/>
                <a:gd name="connsiteY31" fmla="*/ 0 h 1756876"/>
                <a:gd name="connsiteX32" fmla="*/ 16585604 w 19954371"/>
                <a:gd name="connsiteY32" fmla="*/ 0 h 1756876"/>
                <a:gd name="connsiteX33" fmla="*/ 16773410 w 19954371"/>
                <a:gd name="connsiteY33" fmla="*/ 0 h 1756876"/>
                <a:gd name="connsiteX34" fmla="*/ 17759390 w 19954371"/>
                <a:gd name="connsiteY34" fmla="*/ 0 h 1756876"/>
                <a:gd name="connsiteX35" fmla="*/ 18146740 w 19954371"/>
                <a:gd name="connsiteY35" fmla="*/ 0 h 1756876"/>
                <a:gd name="connsiteX36" fmla="*/ 18334546 w 19954371"/>
                <a:gd name="connsiteY36" fmla="*/ 0 h 1756876"/>
                <a:gd name="connsiteX37" fmla="*/ 18721895 w 19954371"/>
                <a:gd name="connsiteY37" fmla="*/ 0 h 1756876"/>
                <a:gd name="connsiteX38" fmla="*/ 19954371 w 19954371"/>
                <a:gd name="connsiteY38" fmla="*/ 0 h 1756876"/>
                <a:gd name="connsiteX39" fmla="*/ 19954371 w 19954371"/>
                <a:gd name="connsiteY39" fmla="*/ 550488 h 1756876"/>
                <a:gd name="connsiteX40" fmla="*/ 19954371 w 19954371"/>
                <a:gd name="connsiteY40" fmla="*/ 1118544 h 1756876"/>
                <a:gd name="connsiteX41" fmla="*/ 19954371 w 19954371"/>
                <a:gd name="connsiteY41" fmla="*/ 1756876 h 1756876"/>
                <a:gd name="connsiteX42" fmla="*/ 19567021 w 19954371"/>
                <a:gd name="connsiteY42" fmla="*/ 1756876 h 1756876"/>
                <a:gd name="connsiteX43" fmla="*/ 19578759 w 19954371"/>
                <a:gd name="connsiteY43" fmla="*/ 1756876 h 1756876"/>
                <a:gd name="connsiteX44" fmla="*/ 18792322 w 19954371"/>
                <a:gd name="connsiteY44" fmla="*/ 1756876 h 1756876"/>
                <a:gd name="connsiteX45" fmla="*/ 18804060 w 19954371"/>
                <a:gd name="connsiteY45" fmla="*/ 1756876 h 1756876"/>
                <a:gd name="connsiteX46" fmla="*/ 18815798 w 19954371"/>
                <a:gd name="connsiteY46" fmla="*/ 1756876 h 1756876"/>
                <a:gd name="connsiteX47" fmla="*/ 18627992 w 19954371"/>
                <a:gd name="connsiteY47" fmla="*/ 1756876 h 1756876"/>
                <a:gd name="connsiteX48" fmla="*/ 18440186 w 19954371"/>
                <a:gd name="connsiteY48" fmla="*/ 1756876 h 1756876"/>
                <a:gd name="connsiteX49" fmla="*/ 18252381 w 19954371"/>
                <a:gd name="connsiteY49" fmla="*/ 1756876 h 1756876"/>
                <a:gd name="connsiteX50" fmla="*/ 17865031 w 19954371"/>
                <a:gd name="connsiteY50" fmla="*/ 1756876 h 1756876"/>
                <a:gd name="connsiteX51" fmla="*/ 17477681 w 19954371"/>
                <a:gd name="connsiteY51" fmla="*/ 1756876 h 1756876"/>
                <a:gd name="connsiteX52" fmla="*/ 17289876 w 19954371"/>
                <a:gd name="connsiteY52" fmla="*/ 1756876 h 1756876"/>
                <a:gd name="connsiteX53" fmla="*/ 16303895 w 19954371"/>
                <a:gd name="connsiteY53" fmla="*/ 1756876 h 1756876"/>
                <a:gd name="connsiteX54" fmla="*/ 15317914 w 19954371"/>
                <a:gd name="connsiteY54" fmla="*/ 1756876 h 1756876"/>
                <a:gd name="connsiteX55" fmla="*/ 14531477 w 19954371"/>
                <a:gd name="connsiteY55" fmla="*/ 1756876 h 1756876"/>
                <a:gd name="connsiteX56" fmla="*/ 14144128 w 19954371"/>
                <a:gd name="connsiteY56" fmla="*/ 1756876 h 1756876"/>
                <a:gd name="connsiteX57" fmla="*/ 14155866 w 19954371"/>
                <a:gd name="connsiteY57" fmla="*/ 1756876 h 1756876"/>
                <a:gd name="connsiteX58" fmla="*/ 13768516 w 19954371"/>
                <a:gd name="connsiteY58" fmla="*/ 1756876 h 1756876"/>
                <a:gd name="connsiteX59" fmla="*/ 13381166 w 19954371"/>
                <a:gd name="connsiteY59" fmla="*/ 1756876 h 1756876"/>
                <a:gd name="connsiteX60" fmla="*/ 13193361 w 19954371"/>
                <a:gd name="connsiteY60" fmla="*/ 1756876 h 1756876"/>
                <a:gd name="connsiteX61" fmla="*/ 12207380 w 19954371"/>
                <a:gd name="connsiteY61" fmla="*/ 1756876 h 1756876"/>
                <a:gd name="connsiteX62" fmla="*/ 11620487 w 19954371"/>
                <a:gd name="connsiteY62" fmla="*/ 1756876 h 1756876"/>
                <a:gd name="connsiteX63" fmla="*/ 11432681 w 19954371"/>
                <a:gd name="connsiteY63" fmla="*/ 1756876 h 1756876"/>
                <a:gd name="connsiteX64" fmla="*/ 11045331 w 19954371"/>
                <a:gd name="connsiteY64" fmla="*/ 1756876 h 1756876"/>
                <a:gd name="connsiteX65" fmla="*/ 10657982 w 19954371"/>
                <a:gd name="connsiteY65" fmla="*/ 1756876 h 1756876"/>
                <a:gd name="connsiteX66" fmla="*/ 9672001 w 19954371"/>
                <a:gd name="connsiteY66" fmla="*/ 1756876 h 1756876"/>
                <a:gd name="connsiteX67" fmla="*/ 8686020 w 19954371"/>
                <a:gd name="connsiteY67" fmla="*/ 1756876 h 1756876"/>
                <a:gd name="connsiteX68" fmla="*/ 8298671 w 19954371"/>
                <a:gd name="connsiteY68" fmla="*/ 1756876 h 1756876"/>
                <a:gd name="connsiteX69" fmla="*/ 8310409 w 19954371"/>
                <a:gd name="connsiteY69" fmla="*/ 1756876 h 1756876"/>
                <a:gd name="connsiteX70" fmla="*/ 7324428 w 19954371"/>
                <a:gd name="connsiteY70" fmla="*/ 1756876 h 1756876"/>
                <a:gd name="connsiteX71" fmla="*/ 6338447 w 19954371"/>
                <a:gd name="connsiteY71" fmla="*/ 1756876 h 1756876"/>
                <a:gd name="connsiteX72" fmla="*/ 5352467 w 19954371"/>
                <a:gd name="connsiteY72" fmla="*/ 1756876 h 1756876"/>
                <a:gd name="connsiteX73" fmla="*/ 4366486 w 19954371"/>
                <a:gd name="connsiteY73" fmla="*/ 1756876 h 1756876"/>
                <a:gd name="connsiteX74" fmla="*/ 3580049 w 19954371"/>
                <a:gd name="connsiteY74" fmla="*/ 1756876 h 1756876"/>
                <a:gd name="connsiteX75" fmla="*/ 2594068 w 19954371"/>
                <a:gd name="connsiteY75" fmla="*/ 1756876 h 1756876"/>
                <a:gd name="connsiteX76" fmla="*/ 1608088 w 19954371"/>
                <a:gd name="connsiteY76" fmla="*/ 1756876 h 1756876"/>
                <a:gd name="connsiteX77" fmla="*/ 821651 w 19954371"/>
                <a:gd name="connsiteY77" fmla="*/ 1756876 h 1756876"/>
                <a:gd name="connsiteX78" fmla="*/ 0 w 19954371"/>
                <a:gd name="connsiteY78" fmla="*/ 1756876 h 1756876"/>
                <a:gd name="connsiteX79" fmla="*/ 0 w 19954371"/>
                <a:gd name="connsiteY79" fmla="*/ 1171251 h 1756876"/>
                <a:gd name="connsiteX80" fmla="*/ 0 w 19954371"/>
                <a:gd name="connsiteY80" fmla="*/ 603194 h 1756876"/>
                <a:gd name="connsiteX81" fmla="*/ 0 w 19954371"/>
                <a:gd name="connsiteY81" fmla="*/ 0 h 17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9954371" h="1756876" fill="none" extrusionOk="0">
                  <a:moveTo>
                    <a:pt x="0" y="0"/>
                  </a:moveTo>
                  <a:cubicBezTo>
                    <a:pt x="52524" y="-10669"/>
                    <a:pt x="149066" y="18701"/>
                    <a:pt x="187806" y="0"/>
                  </a:cubicBezTo>
                  <a:cubicBezTo>
                    <a:pt x="226546" y="-18701"/>
                    <a:pt x="482310" y="25942"/>
                    <a:pt x="575155" y="0"/>
                  </a:cubicBezTo>
                  <a:cubicBezTo>
                    <a:pt x="668000" y="-25942"/>
                    <a:pt x="795851" y="12605"/>
                    <a:pt x="962505" y="0"/>
                  </a:cubicBezTo>
                  <a:cubicBezTo>
                    <a:pt x="1129159" y="-12605"/>
                    <a:pt x="1377498" y="6226"/>
                    <a:pt x="1549398" y="0"/>
                  </a:cubicBezTo>
                  <a:cubicBezTo>
                    <a:pt x="1721298" y="-6226"/>
                    <a:pt x="1656703" y="21352"/>
                    <a:pt x="1737204" y="0"/>
                  </a:cubicBezTo>
                  <a:cubicBezTo>
                    <a:pt x="1817705" y="-21352"/>
                    <a:pt x="2150074" y="40365"/>
                    <a:pt x="2324097" y="0"/>
                  </a:cubicBezTo>
                  <a:cubicBezTo>
                    <a:pt x="2498120" y="-40365"/>
                    <a:pt x="3036739" y="27245"/>
                    <a:pt x="3310078" y="0"/>
                  </a:cubicBezTo>
                  <a:cubicBezTo>
                    <a:pt x="3583417" y="-27245"/>
                    <a:pt x="3712656" y="1229"/>
                    <a:pt x="4096515" y="0"/>
                  </a:cubicBezTo>
                  <a:cubicBezTo>
                    <a:pt x="4480374" y="-1229"/>
                    <a:pt x="4488466" y="59891"/>
                    <a:pt x="4683408" y="0"/>
                  </a:cubicBezTo>
                  <a:cubicBezTo>
                    <a:pt x="4878350" y="-59891"/>
                    <a:pt x="5260080" y="88612"/>
                    <a:pt x="5469845" y="0"/>
                  </a:cubicBezTo>
                  <a:cubicBezTo>
                    <a:pt x="5679610" y="-88612"/>
                    <a:pt x="5960565" y="87589"/>
                    <a:pt x="6256282" y="0"/>
                  </a:cubicBezTo>
                  <a:cubicBezTo>
                    <a:pt x="6551999" y="-87589"/>
                    <a:pt x="6782199" y="21613"/>
                    <a:pt x="7042719" y="0"/>
                  </a:cubicBezTo>
                  <a:cubicBezTo>
                    <a:pt x="7303239" y="-21613"/>
                    <a:pt x="7445943" y="3025"/>
                    <a:pt x="7629612" y="0"/>
                  </a:cubicBezTo>
                  <a:cubicBezTo>
                    <a:pt x="7813281" y="-3025"/>
                    <a:pt x="8100183" y="29299"/>
                    <a:pt x="8416049" y="0"/>
                  </a:cubicBezTo>
                  <a:cubicBezTo>
                    <a:pt x="8731915" y="-29299"/>
                    <a:pt x="8670520" y="6454"/>
                    <a:pt x="8803399" y="0"/>
                  </a:cubicBezTo>
                  <a:cubicBezTo>
                    <a:pt x="8936278" y="-6454"/>
                    <a:pt x="8931416" y="17323"/>
                    <a:pt x="8991205" y="0"/>
                  </a:cubicBezTo>
                  <a:cubicBezTo>
                    <a:pt x="9050994" y="-17323"/>
                    <a:pt x="9140932" y="19326"/>
                    <a:pt x="9179011" y="0"/>
                  </a:cubicBezTo>
                  <a:cubicBezTo>
                    <a:pt x="9217090" y="-19326"/>
                    <a:pt x="9529957" y="31304"/>
                    <a:pt x="9765904" y="0"/>
                  </a:cubicBezTo>
                  <a:cubicBezTo>
                    <a:pt x="10001851" y="-31304"/>
                    <a:pt x="10475190" y="32268"/>
                    <a:pt x="10751885" y="0"/>
                  </a:cubicBezTo>
                  <a:cubicBezTo>
                    <a:pt x="11028580" y="-32268"/>
                    <a:pt x="10959451" y="39210"/>
                    <a:pt x="11139234" y="0"/>
                  </a:cubicBezTo>
                  <a:cubicBezTo>
                    <a:pt x="11319017" y="-39210"/>
                    <a:pt x="11725671" y="23971"/>
                    <a:pt x="11925671" y="0"/>
                  </a:cubicBezTo>
                  <a:cubicBezTo>
                    <a:pt x="12125671" y="-23971"/>
                    <a:pt x="12027193" y="3366"/>
                    <a:pt x="12113477" y="0"/>
                  </a:cubicBezTo>
                  <a:cubicBezTo>
                    <a:pt x="12199761" y="-3366"/>
                    <a:pt x="12563006" y="29222"/>
                    <a:pt x="12700370" y="0"/>
                  </a:cubicBezTo>
                  <a:cubicBezTo>
                    <a:pt x="12837734" y="-29222"/>
                    <a:pt x="13318180" y="103441"/>
                    <a:pt x="13686351" y="0"/>
                  </a:cubicBezTo>
                  <a:cubicBezTo>
                    <a:pt x="13318180" y="103441"/>
                    <a:pt x="13677819" y="-962"/>
                    <a:pt x="13674613" y="0"/>
                  </a:cubicBezTo>
                  <a:cubicBezTo>
                    <a:pt x="13671407" y="962"/>
                    <a:pt x="13668051" y="-1323"/>
                    <a:pt x="13662875" y="0"/>
                  </a:cubicBezTo>
                  <a:cubicBezTo>
                    <a:pt x="13668051" y="-1323"/>
                    <a:pt x="13965673" y="17085"/>
                    <a:pt x="14050225" y="0"/>
                  </a:cubicBezTo>
                  <a:cubicBezTo>
                    <a:pt x="14134777" y="-17085"/>
                    <a:pt x="14326813" y="39974"/>
                    <a:pt x="14437574" y="0"/>
                  </a:cubicBezTo>
                  <a:cubicBezTo>
                    <a:pt x="14548335" y="-39974"/>
                    <a:pt x="14676676" y="3964"/>
                    <a:pt x="14824924" y="0"/>
                  </a:cubicBezTo>
                  <a:cubicBezTo>
                    <a:pt x="14973172" y="-3964"/>
                    <a:pt x="14960833" y="6082"/>
                    <a:pt x="15012730" y="0"/>
                  </a:cubicBezTo>
                  <a:cubicBezTo>
                    <a:pt x="15064627" y="-6082"/>
                    <a:pt x="15414022" y="48213"/>
                    <a:pt x="15799167" y="0"/>
                  </a:cubicBezTo>
                  <a:cubicBezTo>
                    <a:pt x="16184312" y="-48213"/>
                    <a:pt x="16252812" y="80247"/>
                    <a:pt x="16585604" y="0"/>
                  </a:cubicBezTo>
                  <a:cubicBezTo>
                    <a:pt x="16918396" y="-80247"/>
                    <a:pt x="16723763" y="8551"/>
                    <a:pt x="16773410" y="0"/>
                  </a:cubicBezTo>
                  <a:cubicBezTo>
                    <a:pt x="16823057" y="-8551"/>
                    <a:pt x="17469926" y="100548"/>
                    <a:pt x="17759390" y="0"/>
                  </a:cubicBezTo>
                  <a:cubicBezTo>
                    <a:pt x="18048854" y="-100548"/>
                    <a:pt x="17999672" y="25697"/>
                    <a:pt x="18146740" y="0"/>
                  </a:cubicBezTo>
                  <a:cubicBezTo>
                    <a:pt x="18293808" y="-25697"/>
                    <a:pt x="18264382" y="15063"/>
                    <a:pt x="18334546" y="0"/>
                  </a:cubicBezTo>
                  <a:cubicBezTo>
                    <a:pt x="18404710" y="-15063"/>
                    <a:pt x="18633698" y="17652"/>
                    <a:pt x="18721895" y="0"/>
                  </a:cubicBezTo>
                  <a:cubicBezTo>
                    <a:pt x="18810092" y="-17652"/>
                    <a:pt x="19522192" y="28558"/>
                    <a:pt x="19954371" y="0"/>
                  </a:cubicBezTo>
                  <a:cubicBezTo>
                    <a:pt x="20011459" y="271288"/>
                    <a:pt x="19922270" y="339761"/>
                    <a:pt x="19954371" y="550488"/>
                  </a:cubicBezTo>
                  <a:cubicBezTo>
                    <a:pt x="19986472" y="761215"/>
                    <a:pt x="19906875" y="955689"/>
                    <a:pt x="19954371" y="1118544"/>
                  </a:cubicBezTo>
                  <a:cubicBezTo>
                    <a:pt x="20001867" y="1281399"/>
                    <a:pt x="19942009" y="1618717"/>
                    <a:pt x="19954371" y="1756876"/>
                  </a:cubicBezTo>
                  <a:cubicBezTo>
                    <a:pt x="19815322" y="1779097"/>
                    <a:pt x="19656979" y="1726894"/>
                    <a:pt x="19567021" y="1756876"/>
                  </a:cubicBezTo>
                  <a:cubicBezTo>
                    <a:pt x="19656979" y="1726894"/>
                    <a:pt x="19573344" y="1757558"/>
                    <a:pt x="19578759" y="1756876"/>
                  </a:cubicBezTo>
                  <a:cubicBezTo>
                    <a:pt x="19573344" y="1757558"/>
                    <a:pt x="19004407" y="1750579"/>
                    <a:pt x="18792322" y="1756876"/>
                  </a:cubicBezTo>
                  <a:cubicBezTo>
                    <a:pt x="19004407" y="1750579"/>
                    <a:pt x="18799273" y="1757225"/>
                    <a:pt x="18804060" y="1756876"/>
                  </a:cubicBezTo>
                  <a:cubicBezTo>
                    <a:pt x="18808847" y="1756527"/>
                    <a:pt x="18810908" y="1758116"/>
                    <a:pt x="18815798" y="1756876"/>
                  </a:cubicBezTo>
                  <a:cubicBezTo>
                    <a:pt x="18810908" y="1758116"/>
                    <a:pt x="18667995" y="1734905"/>
                    <a:pt x="18627992" y="1756876"/>
                  </a:cubicBezTo>
                  <a:cubicBezTo>
                    <a:pt x="18587989" y="1778847"/>
                    <a:pt x="18498495" y="1750505"/>
                    <a:pt x="18440186" y="1756876"/>
                  </a:cubicBezTo>
                  <a:cubicBezTo>
                    <a:pt x="18381877" y="1763247"/>
                    <a:pt x="18322907" y="1750959"/>
                    <a:pt x="18252381" y="1756876"/>
                  </a:cubicBezTo>
                  <a:cubicBezTo>
                    <a:pt x="18181855" y="1762793"/>
                    <a:pt x="17965986" y="1736013"/>
                    <a:pt x="17865031" y="1756876"/>
                  </a:cubicBezTo>
                  <a:cubicBezTo>
                    <a:pt x="17764076" y="1777739"/>
                    <a:pt x="17642279" y="1731665"/>
                    <a:pt x="17477681" y="1756876"/>
                  </a:cubicBezTo>
                  <a:cubicBezTo>
                    <a:pt x="17313083" y="1782087"/>
                    <a:pt x="17335491" y="1756713"/>
                    <a:pt x="17289876" y="1756876"/>
                  </a:cubicBezTo>
                  <a:cubicBezTo>
                    <a:pt x="17244262" y="1757039"/>
                    <a:pt x="16749971" y="1733677"/>
                    <a:pt x="16303895" y="1756876"/>
                  </a:cubicBezTo>
                  <a:cubicBezTo>
                    <a:pt x="15857819" y="1780075"/>
                    <a:pt x="15771569" y="1673353"/>
                    <a:pt x="15317914" y="1756876"/>
                  </a:cubicBezTo>
                  <a:cubicBezTo>
                    <a:pt x="14864259" y="1840399"/>
                    <a:pt x="14751400" y="1713039"/>
                    <a:pt x="14531477" y="1756876"/>
                  </a:cubicBezTo>
                  <a:cubicBezTo>
                    <a:pt x="14311554" y="1800713"/>
                    <a:pt x="14325947" y="1743646"/>
                    <a:pt x="14144128" y="1756876"/>
                  </a:cubicBezTo>
                  <a:cubicBezTo>
                    <a:pt x="14325947" y="1743646"/>
                    <a:pt x="14150326" y="1757810"/>
                    <a:pt x="14155866" y="1756876"/>
                  </a:cubicBezTo>
                  <a:cubicBezTo>
                    <a:pt x="14150326" y="1757810"/>
                    <a:pt x="13912152" y="1719242"/>
                    <a:pt x="13768516" y="1756876"/>
                  </a:cubicBezTo>
                  <a:cubicBezTo>
                    <a:pt x="13624880" y="1794510"/>
                    <a:pt x="13481014" y="1750431"/>
                    <a:pt x="13381166" y="1756876"/>
                  </a:cubicBezTo>
                  <a:cubicBezTo>
                    <a:pt x="13281318" y="1763321"/>
                    <a:pt x="13242860" y="1750455"/>
                    <a:pt x="13193361" y="1756876"/>
                  </a:cubicBezTo>
                  <a:cubicBezTo>
                    <a:pt x="13143863" y="1763297"/>
                    <a:pt x="12512977" y="1746488"/>
                    <a:pt x="12207380" y="1756876"/>
                  </a:cubicBezTo>
                  <a:cubicBezTo>
                    <a:pt x="11901783" y="1767264"/>
                    <a:pt x="11738072" y="1736288"/>
                    <a:pt x="11620487" y="1756876"/>
                  </a:cubicBezTo>
                  <a:cubicBezTo>
                    <a:pt x="11502902" y="1777464"/>
                    <a:pt x="11474801" y="1742561"/>
                    <a:pt x="11432681" y="1756876"/>
                  </a:cubicBezTo>
                  <a:cubicBezTo>
                    <a:pt x="11390561" y="1771191"/>
                    <a:pt x="11131202" y="1756191"/>
                    <a:pt x="11045331" y="1756876"/>
                  </a:cubicBezTo>
                  <a:cubicBezTo>
                    <a:pt x="10959460" y="1757561"/>
                    <a:pt x="10829255" y="1728667"/>
                    <a:pt x="10657982" y="1756876"/>
                  </a:cubicBezTo>
                  <a:cubicBezTo>
                    <a:pt x="10486709" y="1785085"/>
                    <a:pt x="10062420" y="1690395"/>
                    <a:pt x="9672001" y="1756876"/>
                  </a:cubicBezTo>
                  <a:cubicBezTo>
                    <a:pt x="9281582" y="1823357"/>
                    <a:pt x="9113784" y="1647717"/>
                    <a:pt x="8686020" y="1756876"/>
                  </a:cubicBezTo>
                  <a:cubicBezTo>
                    <a:pt x="8258256" y="1866035"/>
                    <a:pt x="8398718" y="1737212"/>
                    <a:pt x="8298671" y="1756876"/>
                  </a:cubicBezTo>
                  <a:cubicBezTo>
                    <a:pt x="8398718" y="1737212"/>
                    <a:pt x="8305172" y="1757773"/>
                    <a:pt x="8310409" y="1756876"/>
                  </a:cubicBezTo>
                  <a:cubicBezTo>
                    <a:pt x="8305172" y="1757773"/>
                    <a:pt x="7811428" y="1697145"/>
                    <a:pt x="7324428" y="1756876"/>
                  </a:cubicBezTo>
                  <a:cubicBezTo>
                    <a:pt x="6837428" y="1816607"/>
                    <a:pt x="6766548" y="1729082"/>
                    <a:pt x="6338447" y="1756876"/>
                  </a:cubicBezTo>
                  <a:cubicBezTo>
                    <a:pt x="5910346" y="1784670"/>
                    <a:pt x="5745529" y="1690659"/>
                    <a:pt x="5352467" y="1756876"/>
                  </a:cubicBezTo>
                  <a:cubicBezTo>
                    <a:pt x="4959405" y="1823093"/>
                    <a:pt x="4595586" y="1650491"/>
                    <a:pt x="4366486" y="1756876"/>
                  </a:cubicBezTo>
                  <a:cubicBezTo>
                    <a:pt x="4137386" y="1863261"/>
                    <a:pt x="3849472" y="1734747"/>
                    <a:pt x="3580049" y="1756876"/>
                  </a:cubicBezTo>
                  <a:cubicBezTo>
                    <a:pt x="3310626" y="1779005"/>
                    <a:pt x="2864283" y="1680283"/>
                    <a:pt x="2594068" y="1756876"/>
                  </a:cubicBezTo>
                  <a:cubicBezTo>
                    <a:pt x="2323853" y="1833469"/>
                    <a:pt x="1880940" y="1669598"/>
                    <a:pt x="1608088" y="1756876"/>
                  </a:cubicBezTo>
                  <a:cubicBezTo>
                    <a:pt x="1335236" y="1844154"/>
                    <a:pt x="1133207" y="1743272"/>
                    <a:pt x="821651" y="1756876"/>
                  </a:cubicBezTo>
                  <a:cubicBezTo>
                    <a:pt x="510095" y="1770480"/>
                    <a:pt x="194691" y="1731725"/>
                    <a:pt x="0" y="1756876"/>
                  </a:cubicBezTo>
                  <a:cubicBezTo>
                    <a:pt x="-63406" y="1626029"/>
                    <a:pt x="26384" y="1420400"/>
                    <a:pt x="0" y="1171251"/>
                  </a:cubicBezTo>
                  <a:cubicBezTo>
                    <a:pt x="-26384" y="922102"/>
                    <a:pt x="49921" y="842057"/>
                    <a:pt x="0" y="603194"/>
                  </a:cubicBezTo>
                  <a:cubicBezTo>
                    <a:pt x="-49921" y="364331"/>
                    <a:pt x="63073" y="265675"/>
                    <a:pt x="0" y="0"/>
                  </a:cubicBezTo>
                  <a:close/>
                </a:path>
                <a:path w="19954371" h="1756876" stroke="0" extrusionOk="0">
                  <a:moveTo>
                    <a:pt x="0" y="0"/>
                  </a:moveTo>
                  <a:cubicBezTo>
                    <a:pt x="193217" y="-43874"/>
                    <a:pt x="470278" y="46514"/>
                    <a:pt x="786437" y="0"/>
                  </a:cubicBezTo>
                  <a:cubicBezTo>
                    <a:pt x="1102596" y="-46514"/>
                    <a:pt x="1325654" y="60252"/>
                    <a:pt x="1572874" y="0"/>
                  </a:cubicBezTo>
                  <a:cubicBezTo>
                    <a:pt x="1325654" y="60252"/>
                    <a:pt x="1563811" y="-1122"/>
                    <a:pt x="1561136" y="0"/>
                  </a:cubicBezTo>
                  <a:cubicBezTo>
                    <a:pt x="1563811" y="-1122"/>
                    <a:pt x="2336908" y="52870"/>
                    <a:pt x="2547117" y="0"/>
                  </a:cubicBezTo>
                  <a:cubicBezTo>
                    <a:pt x="2757326" y="-52870"/>
                    <a:pt x="2815264" y="7561"/>
                    <a:pt x="2934466" y="0"/>
                  </a:cubicBezTo>
                  <a:cubicBezTo>
                    <a:pt x="3053668" y="-7561"/>
                    <a:pt x="3200531" y="34051"/>
                    <a:pt x="3321816" y="0"/>
                  </a:cubicBezTo>
                  <a:cubicBezTo>
                    <a:pt x="3443101" y="-34051"/>
                    <a:pt x="3585090" y="11272"/>
                    <a:pt x="3709165" y="0"/>
                  </a:cubicBezTo>
                  <a:cubicBezTo>
                    <a:pt x="3833240" y="-11272"/>
                    <a:pt x="4150648" y="69523"/>
                    <a:pt x="4495602" y="0"/>
                  </a:cubicBezTo>
                  <a:cubicBezTo>
                    <a:pt x="4840556" y="-69523"/>
                    <a:pt x="4630026" y="5682"/>
                    <a:pt x="4683408" y="0"/>
                  </a:cubicBezTo>
                  <a:cubicBezTo>
                    <a:pt x="4736790" y="-5682"/>
                    <a:pt x="4955012" y="40431"/>
                    <a:pt x="5070758" y="0"/>
                  </a:cubicBezTo>
                  <a:cubicBezTo>
                    <a:pt x="5186504" y="-40431"/>
                    <a:pt x="5709315" y="62194"/>
                    <a:pt x="6056738" y="0"/>
                  </a:cubicBezTo>
                  <a:cubicBezTo>
                    <a:pt x="5709315" y="62194"/>
                    <a:pt x="6047792" y="-627"/>
                    <a:pt x="6045001" y="0"/>
                  </a:cubicBezTo>
                  <a:cubicBezTo>
                    <a:pt x="6047792" y="-627"/>
                    <a:pt x="6412376" y="31988"/>
                    <a:pt x="6631894" y="0"/>
                  </a:cubicBezTo>
                  <a:cubicBezTo>
                    <a:pt x="6851412" y="-31988"/>
                    <a:pt x="6753486" y="11953"/>
                    <a:pt x="6819700" y="0"/>
                  </a:cubicBezTo>
                  <a:cubicBezTo>
                    <a:pt x="6885914" y="-11953"/>
                    <a:pt x="7082451" y="35444"/>
                    <a:pt x="7207049" y="0"/>
                  </a:cubicBezTo>
                  <a:cubicBezTo>
                    <a:pt x="7082451" y="35444"/>
                    <a:pt x="7198814" y="-1397"/>
                    <a:pt x="7195311" y="0"/>
                  </a:cubicBezTo>
                  <a:cubicBezTo>
                    <a:pt x="7198814" y="-1397"/>
                    <a:pt x="7656485" y="66902"/>
                    <a:pt x="7782205" y="0"/>
                  </a:cubicBezTo>
                  <a:cubicBezTo>
                    <a:pt x="7656485" y="66902"/>
                    <a:pt x="7775341" y="-607"/>
                    <a:pt x="7770467" y="0"/>
                  </a:cubicBezTo>
                  <a:cubicBezTo>
                    <a:pt x="7765593" y="607"/>
                    <a:pt x="7761650" y="-186"/>
                    <a:pt x="7758729" y="0"/>
                  </a:cubicBezTo>
                  <a:cubicBezTo>
                    <a:pt x="7761650" y="-186"/>
                    <a:pt x="8089151" y="30795"/>
                    <a:pt x="8345622" y="0"/>
                  </a:cubicBezTo>
                  <a:cubicBezTo>
                    <a:pt x="8602093" y="-30795"/>
                    <a:pt x="8626366" y="46132"/>
                    <a:pt x="8732972" y="0"/>
                  </a:cubicBezTo>
                  <a:cubicBezTo>
                    <a:pt x="8839578" y="-46132"/>
                    <a:pt x="9098370" y="46218"/>
                    <a:pt x="9319865" y="0"/>
                  </a:cubicBezTo>
                  <a:cubicBezTo>
                    <a:pt x="9541360" y="-46218"/>
                    <a:pt x="9883413" y="60325"/>
                    <a:pt x="10106302" y="0"/>
                  </a:cubicBezTo>
                  <a:cubicBezTo>
                    <a:pt x="9883413" y="60325"/>
                    <a:pt x="10099499" y="-446"/>
                    <a:pt x="10094564" y="0"/>
                  </a:cubicBezTo>
                  <a:cubicBezTo>
                    <a:pt x="10089629" y="446"/>
                    <a:pt x="10088086" y="-783"/>
                    <a:pt x="10082826" y="0"/>
                  </a:cubicBezTo>
                  <a:cubicBezTo>
                    <a:pt x="10088086" y="-783"/>
                    <a:pt x="10501018" y="26102"/>
                    <a:pt x="10869263" y="0"/>
                  </a:cubicBezTo>
                  <a:cubicBezTo>
                    <a:pt x="11237508" y="-26102"/>
                    <a:pt x="10991359" y="16582"/>
                    <a:pt x="11057069" y="0"/>
                  </a:cubicBezTo>
                  <a:cubicBezTo>
                    <a:pt x="10991359" y="16582"/>
                    <a:pt x="11051184" y="-685"/>
                    <a:pt x="11045331" y="0"/>
                  </a:cubicBezTo>
                  <a:cubicBezTo>
                    <a:pt x="11051184" y="-685"/>
                    <a:pt x="11171768" y="4031"/>
                    <a:pt x="11233137" y="0"/>
                  </a:cubicBezTo>
                  <a:cubicBezTo>
                    <a:pt x="11171768" y="4031"/>
                    <a:pt x="11225352" y="-433"/>
                    <a:pt x="11221399" y="0"/>
                  </a:cubicBezTo>
                  <a:cubicBezTo>
                    <a:pt x="11217446" y="433"/>
                    <a:pt x="11213635" y="-230"/>
                    <a:pt x="11209661" y="0"/>
                  </a:cubicBezTo>
                  <a:cubicBezTo>
                    <a:pt x="11205687" y="230"/>
                    <a:pt x="11201831" y="-946"/>
                    <a:pt x="11197923" y="0"/>
                  </a:cubicBezTo>
                  <a:cubicBezTo>
                    <a:pt x="11201831" y="-946"/>
                    <a:pt x="11813910" y="102286"/>
                    <a:pt x="12183904" y="0"/>
                  </a:cubicBezTo>
                  <a:cubicBezTo>
                    <a:pt x="12553898" y="-102286"/>
                    <a:pt x="12448433" y="42107"/>
                    <a:pt x="12571254" y="0"/>
                  </a:cubicBezTo>
                  <a:cubicBezTo>
                    <a:pt x="12694075" y="-42107"/>
                    <a:pt x="13108516" y="56812"/>
                    <a:pt x="13557234" y="0"/>
                  </a:cubicBezTo>
                  <a:cubicBezTo>
                    <a:pt x="13108516" y="56812"/>
                    <a:pt x="13549789" y="-1191"/>
                    <a:pt x="13545497" y="0"/>
                  </a:cubicBezTo>
                  <a:cubicBezTo>
                    <a:pt x="13549789" y="-1191"/>
                    <a:pt x="13855343" y="46442"/>
                    <a:pt x="13932846" y="0"/>
                  </a:cubicBezTo>
                  <a:cubicBezTo>
                    <a:pt x="13855343" y="46442"/>
                    <a:pt x="13925028" y="-895"/>
                    <a:pt x="13921108" y="0"/>
                  </a:cubicBezTo>
                  <a:cubicBezTo>
                    <a:pt x="13917188" y="895"/>
                    <a:pt x="13911967" y="-1331"/>
                    <a:pt x="13909370" y="0"/>
                  </a:cubicBezTo>
                  <a:cubicBezTo>
                    <a:pt x="13911967" y="-1331"/>
                    <a:pt x="14020646" y="5094"/>
                    <a:pt x="14097176" y="0"/>
                  </a:cubicBezTo>
                  <a:cubicBezTo>
                    <a:pt x="14173706" y="-5094"/>
                    <a:pt x="14625091" y="61523"/>
                    <a:pt x="15083157" y="0"/>
                  </a:cubicBezTo>
                  <a:cubicBezTo>
                    <a:pt x="15541223" y="-61523"/>
                    <a:pt x="15425145" y="18034"/>
                    <a:pt x="15670050" y="0"/>
                  </a:cubicBezTo>
                  <a:cubicBezTo>
                    <a:pt x="15914955" y="-18034"/>
                    <a:pt x="16075629" y="45820"/>
                    <a:pt x="16456487" y="0"/>
                  </a:cubicBezTo>
                  <a:cubicBezTo>
                    <a:pt x="16837345" y="-45820"/>
                    <a:pt x="17215792" y="28403"/>
                    <a:pt x="17442468" y="0"/>
                  </a:cubicBezTo>
                  <a:cubicBezTo>
                    <a:pt x="17669144" y="-28403"/>
                    <a:pt x="17636647" y="15495"/>
                    <a:pt x="17829817" y="0"/>
                  </a:cubicBezTo>
                  <a:cubicBezTo>
                    <a:pt x="18022987" y="-15495"/>
                    <a:pt x="18412659" y="18523"/>
                    <a:pt x="18815798" y="0"/>
                  </a:cubicBezTo>
                  <a:cubicBezTo>
                    <a:pt x="19218937" y="-18523"/>
                    <a:pt x="19471884" y="98009"/>
                    <a:pt x="19954371" y="0"/>
                  </a:cubicBezTo>
                  <a:cubicBezTo>
                    <a:pt x="19992667" y="181780"/>
                    <a:pt x="19915337" y="423901"/>
                    <a:pt x="19954371" y="568057"/>
                  </a:cubicBezTo>
                  <a:cubicBezTo>
                    <a:pt x="19993405" y="712213"/>
                    <a:pt x="19923041" y="1038152"/>
                    <a:pt x="19954371" y="1188819"/>
                  </a:cubicBezTo>
                  <a:cubicBezTo>
                    <a:pt x="19985701" y="1339486"/>
                    <a:pt x="19920647" y="1473641"/>
                    <a:pt x="19954371" y="1756876"/>
                  </a:cubicBezTo>
                  <a:cubicBezTo>
                    <a:pt x="19958653" y="1755631"/>
                    <a:pt x="19962516" y="1757598"/>
                    <a:pt x="19966109" y="1756876"/>
                  </a:cubicBezTo>
                  <a:cubicBezTo>
                    <a:pt x="19962516" y="1757598"/>
                    <a:pt x="19753332" y="1718849"/>
                    <a:pt x="19578759" y="1756876"/>
                  </a:cubicBezTo>
                  <a:cubicBezTo>
                    <a:pt x="19404186" y="1794903"/>
                    <a:pt x="19066736" y="1661611"/>
                    <a:pt x="18592779" y="1756876"/>
                  </a:cubicBezTo>
                  <a:cubicBezTo>
                    <a:pt x="18118822" y="1852141"/>
                    <a:pt x="18457334" y="1742833"/>
                    <a:pt x="18404973" y="1756876"/>
                  </a:cubicBezTo>
                  <a:cubicBezTo>
                    <a:pt x="18352612" y="1770919"/>
                    <a:pt x="17684685" y="1648705"/>
                    <a:pt x="17418992" y="1756876"/>
                  </a:cubicBezTo>
                  <a:cubicBezTo>
                    <a:pt x="17153299" y="1865047"/>
                    <a:pt x="17214356" y="1751520"/>
                    <a:pt x="17031643" y="1756876"/>
                  </a:cubicBezTo>
                  <a:cubicBezTo>
                    <a:pt x="16848930" y="1762232"/>
                    <a:pt x="16908796" y="1740948"/>
                    <a:pt x="16843837" y="1756876"/>
                  </a:cubicBezTo>
                  <a:cubicBezTo>
                    <a:pt x="16778878" y="1772804"/>
                    <a:pt x="16424964" y="1740021"/>
                    <a:pt x="16057400" y="1756876"/>
                  </a:cubicBezTo>
                  <a:cubicBezTo>
                    <a:pt x="15689836" y="1773731"/>
                    <a:pt x="15918635" y="1750855"/>
                    <a:pt x="15869594" y="1756876"/>
                  </a:cubicBezTo>
                  <a:cubicBezTo>
                    <a:pt x="15820553" y="1762897"/>
                    <a:pt x="15669163" y="1754938"/>
                    <a:pt x="15482244" y="1756876"/>
                  </a:cubicBezTo>
                  <a:cubicBezTo>
                    <a:pt x="15295325" y="1758814"/>
                    <a:pt x="14922380" y="1695985"/>
                    <a:pt x="14496264" y="1756876"/>
                  </a:cubicBezTo>
                  <a:cubicBezTo>
                    <a:pt x="14070148" y="1817767"/>
                    <a:pt x="14187700" y="1720234"/>
                    <a:pt x="14108914" y="1756876"/>
                  </a:cubicBezTo>
                  <a:cubicBezTo>
                    <a:pt x="14030128" y="1793518"/>
                    <a:pt x="13658842" y="1706890"/>
                    <a:pt x="13322477" y="1756876"/>
                  </a:cubicBezTo>
                  <a:cubicBezTo>
                    <a:pt x="12986112" y="1806862"/>
                    <a:pt x="12926746" y="1736503"/>
                    <a:pt x="12735584" y="1756876"/>
                  </a:cubicBezTo>
                  <a:cubicBezTo>
                    <a:pt x="12544422" y="1777249"/>
                    <a:pt x="12120816" y="1692977"/>
                    <a:pt x="11949147" y="1756876"/>
                  </a:cubicBezTo>
                  <a:cubicBezTo>
                    <a:pt x="12120816" y="1692977"/>
                    <a:pt x="11956961" y="1757723"/>
                    <a:pt x="11960885" y="1756876"/>
                  </a:cubicBezTo>
                  <a:cubicBezTo>
                    <a:pt x="11964809" y="1756029"/>
                    <a:pt x="11969834" y="1756978"/>
                    <a:pt x="11972623" y="1756876"/>
                  </a:cubicBezTo>
                  <a:cubicBezTo>
                    <a:pt x="11975412" y="1756774"/>
                    <a:pt x="11980733" y="1756952"/>
                    <a:pt x="11984360" y="1756876"/>
                  </a:cubicBezTo>
                  <a:cubicBezTo>
                    <a:pt x="11980733" y="1756952"/>
                    <a:pt x="11365075" y="1699436"/>
                    <a:pt x="11197923" y="1756876"/>
                  </a:cubicBezTo>
                  <a:cubicBezTo>
                    <a:pt x="11365075" y="1699436"/>
                    <a:pt x="11205783" y="1757883"/>
                    <a:pt x="11209661" y="1756876"/>
                  </a:cubicBezTo>
                  <a:cubicBezTo>
                    <a:pt x="11205783" y="1757883"/>
                    <a:pt x="10803101" y="1684398"/>
                    <a:pt x="10423224" y="1756876"/>
                  </a:cubicBezTo>
                  <a:cubicBezTo>
                    <a:pt x="10043347" y="1829354"/>
                    <a:pt x="10170353" y="1721461"/>
                    <a:pt x="10035875" y="1756876"/>
                  </a:cubicBezTo>
                  <a:cubicBezTo>
                    <a:pt x="9901397" y="1792291"/>
                    <a:pt x="9792962" y="1737144"/>
                    <a:pt x="9648525" y="1756876"/>
                  </a:cubicBezTo>
                  <a:cubicBezTo>
                    <a:pt x="9504088" y="1776608"/>
                    <a:pt x="9221871" y="1668085"/>
                    <a:pt x="8862088" y="1756876"/>
                  </a:cubicBezTo>
                  <a:cubicBezTo>
                    <a:pt x="9221871" y="1668085"/>
                    <a:pt x="8871041" y="1758184"/>
                    <a:pt x="8873826" y="1756876"/>
                  </a:cubicBezTo>
                  <a:cubicBezTo>
                    <a:pt x="8871041" y="1758184"/>
                    <a:pt x="8330692" y="1663393"/>
                    <a:pt x="8087389" y="1756876"/>
                  </a:cubicBezTo>
                  <a:cubicBezTo>
                    <a:pt x="7844086" y="1850359"/>
                    <a:pt x="7959260" y="1754894"/>
                    <a:pt x="7899583" y="1756876"/>
                  </a:cubicBezTo>
                  <a:cubicBezTo>
                    <a:pt x="7839906" y="1758858"/>
                    <a:pt x="7756173" y="1754170"/>
                    <a:pt x="7711777" y="1756876"/>
                  </a:cubicBezTo>
                  <a:cubicBezTo>
                    <a:pt x="7667381" y="1759582"/>
                    <a:pt x="7087849" y="1752315"/>
                    <a:pt x="6725797" y="1756876"/>
                  </a:cubicBezTo>
                  <a:cubicBezTo>
                    <a:pt x="6363745" y="1761437"/>
                    <a:pt x="6202745" y="1669787"/>
                    <a:pt x="5939360" y="1756876"/>
                  </a:cubicBezTo>
                  <a:cubicBezTo>
                    <a:pt x="5675975" y="1843965"/>
                    <a:pt x="5718971" y="1718803"/>
                    <a:pt x="5552010" y="1756876"/>
                  </a:cubicBezTo>
                  <a:cubicBezTo>
                    <a:pt x="5385049" y="1794949"/>
                    <a:pt x="5417238" y="1749255"/>
                    <a:pt x="5364204" y="1756876"/>
                  </a:cubicBezTo>
                  <a:cubicBezTo>
                    <a:pt x="5417238" y="1749255"/>
                    <a:pt x="5371290" y="1757741"/>
                    <a:pt x="5375942" y="1756876"/>
                  </a:cubicBezTo>
                  <a:cubicBezTo>
                    <a:pt x="5371290" y="1757741"/>
                    <a:pt x="5233161" y="1738762"/>
                    <a:pt x="5188136" y="1756876"/>
                  </a:cubicBezTo>
                  <a:cubicBezTo>
                    <a:pt x="5143111" y="1774990"/>
                    <a:pt x="5084129" y="1734519"/>
                    <a:pt x="5000331" y="1756876"/>
                  </a:cubicBezTo>
                  <a:cubicBezTo>
                    <a:pt x="5084129" y="1734519"/>
                    <a:pt x="5009630" y="1757925"/>
                    <a:pt x="5012068" y="1756876"/>
                  </a:cubicBezTo>
                  <a:cubicBezTo>
                    <a:pt x="5009630" y="1757925"/>
                    <a:pt x="4773636" y="1750967"/>
                    <a:pt x="4624719" y="1756876"/>
                  </a:cubicBezTo>
                  <a:cubicBezTo>
                    <a:pt x="4475802" y="1762785"/>
                    <a:pt x="4257924" y="1742190"/>
                    <a:pt x="4037826" y="1756876"/>
                  </a:cubicBezTo>
                  <a:cubicBezTo>
                    <a:pt x="3817728" y="1771562"/>
                    <a:pt x="3568549" y="1696342"/>
                    <a:pt x="3450932" y="1756876"/>
                  </a:cubicBezTo>
                  <a:cubicBezTo>
                    <a:pt x="3568549" y="1696342"/>
                    <a:pt x="3458266" y="1758265"/>
                    <a:pt x="3462670" y="1756876"/>
                  </a:cubicBezTo>
                  <a:cubicBezTo>
                    <a:pt x="3458266" y="1758265"/>
                    <a:pt x="3089190" y="1716851"/>
                    <a:pt x="2875777" y="1756876"/>
                  </a:cubicBezTo>
                  <a:cubicBezTo>
                    <a:pt x="2662364" y="1796901"/>
                    <a:pt x="2089210" y="1723848"/>
                    <a:pt x="1889796" y="1756876"/>
                  </a:cubicBezTo>
                  <a:cubicBezTo>
                    <a:pt x="1690382" y="1789904"/>
                    <a:pt x="1371299" y="1718662"/>
                    <a:pt x="1103359" y="1756876"/>
                  </a:cubicBezTo>
                  <a:cubicBezTo>
                    <a:pt x="835419" y="1795090"/>
                    <a:pt x="888481" y="1754855"/>
                    <a:pt x="716010" y="1756876"/>
                  </a:cubicBezTo>
                  <a:cubicBezTo>
                    <a:pt x="888481" y="1754855"/>
                    <a:pt x="723023" y="1758266"/>
                    <a:pt x="727748" y="1756876"/>
                  </a:cubicBezTo>
                  <a:cubicBezTo>
                    <a:pt x="723023" y="1758266"/>
                    <a:pt x="616396" y="1748592"/>
                    <a:pt x="539942" y="1756876"/>
                  </a:cubicBezTo>
                  <a:cubicBezTo>
                    <a:pt x="616396" y="1748592"/>
                    <a:pt x="547092" y="1757490"/>
                    <a:pt x="551680" y="1756876"/>
                  </a:cubicBezTo>
                  <a:cubicBezTo>
                    <a:pt x="547092" y="1757490"/>
                    <a:pt x="206712" y="1745109"/>
                    <a:pt x="0" y="1756876"/>
                  </a:cubicBezTo>
                  <a:cubicBezTo>
                    <a:pt x="-22620" y="1609617"/>
                    <a:pt x="37670" y="1409499"/>
                    <a:pt x="0" y="1153682"/>
                  </a:cubicBezTo>
                  <a:cubicBezTo>
                    <a:pt x="-37670" y="897865"/>
                    <a:pt x="5830" y="823160"/>
                    <a:pt x="0" y="603194"/>
                  </a:cubicBezTo>
                  <a:cubicBezTo>
                    <a:pt x="-5830" y="383228"/>
                    <a:pt x="16862" y="225636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b="1" dirty="0">
                  <a:solidFill>
                    <a:schemeClr val="tx1"/>
                  </a:solidFill>
                </a:rPr>
                <a:t>Du leitest das Unternehmen </a:t>
              </a:r>
              <a:r>
                <a:rPr lang="de-AT" sz="2000" b="1" dirty="0" err="1">
                  <a:solidFill>
                    <a:schemeClr val="tx1"/>
                  </a:solidFill>
                </a:rPr>
                <a:t>Velino</a:t>
              </a:r>
              <a:r>
                <a:rPr lang="de-AT" sz="2000" b="1" dirty="0">
                  <a:solidFill>
                    <a:schemeClr val="tx1"/>
                  </a:solidFill>
                </a:rPr>
                <a:t> Bikes.</a:t>
              </a:r>
              <a:br>
                <a:rPr lang="de-AT" sz="2000" dirty="0">
                  <a:solidFill>
                    <a:schemeClr val="tx1"/>
                  </a:solidFill>
                </a:rPr>
              </a:br>
              <a:r>
                <a:rPr lang="de-AT" sz="2000" dirty="0">
                  <a:solidFill>
                    <a:schemeClr val="tx1"/>
                  </a:solidFill>
                </a:rPr>
                <a:t>Dein Ziel ist es, das Unternehmen erfolgreich zu führen, wettbewerbsfähig zu bleiben und gute Produkte zu verkaufen.</a:t>
              </a:r>
            </a:p>
            <a:p>
              <a:pPr algn="just"/>
              <a:endParaRPr lang="de-AT" sz="2000" dirty="0">
                <a:solidFill>
                  <a:schemeClr val="tx1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chemeClr val="tx1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chemeClr val="tx1"/>
                </a:solidFill>
                <a:latin typeface="-webkit-standard"/>
              </a:endParaRPr>
            </a:p>
            <a:p>
              <a:pPr algn="just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9E81404F-DA5B-3F02-62BF-3C443F3EF4A1}"/>
              </a:ext>
            </a:extLst>
          </p:cNvPr>
          <p:cNvGrpSpPr/>
          <p:nvPr/>
        </p:nvGrpSpPr>
        <p:grpSpPr>
          <a:xfrm>
            <a:off x="9982200" y="1941290"/>
            <a:ext cx="1500642" cy="3630601"/>
            <a:chOff x="10340169" y="862930"/>
            <a:chExt cx="1500642" cy="3630601"/>
          </a:xfrm>
        </p:grpSpPr>
        <p:pic>
          <p:nvPicPr>
            <p:cNvPr id="9" name="Grafik 8" descr="Mann mit Bart">
              <a:extLst>
                <a:ext uri="{FF2B5EF4-FFF2-40B4-BE49-F238E27FC236}">
                  <a16:creationId xmlns:a16="http://schemas.microsoft.com/office/drawing/2014/main" id="{B9D44E52-B108-DC59-9D60-AC23F29F2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10568408" y="862930"/>
              <a:ext cx="1044164" cy="3246920"/>
            </a:xfrm>
            <a:prstGeom prst="rect">
              <a:avLst/>
            </a:prstGeom>
          </p:spPr>
        </p:pic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94C5B5FB-B667-0C74-713F-3856E914F6AE}"/>
                </a:ext>
              </a:extLst>
            </p:cNvPr>
            <p:cNvSpPr/>
            <p:nvPr/>
          </p:nvSpPr>
          <p:spPr>
            <a:xfrm>
              <a:off x="10340169" y="4032252"/>
              <a:ext cx="1500642" cy="46127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Unternehmer</a:t>
              </a:r>
            </a:p>
          </p:txBody>
        </p:sp>
      </p:grpSp>
      <p:sp>
        <p:nvSpPr>
          <p:cNvPr id="24" name="Rechteck 23">
            <a:extLst>
              <a:ext uri="{FF2B5EF4-FFF2-40B4-BE49-F238E27FC236}">
                <a16:creationId xmlns:a16="http://schemas.microsoft.com/office/drawing/2014/main" id="{1A266271-C020-4425-FCC6-558F15F2B10A}"/>
              </a:ext>
            </a:extLst>
          </p:cNvPr>
          <p:cNvSpPr/>
          <p:nvPr/>
        </p:nvSpPr>
        <p:spPr>
          <a:xfrm>
            <a:off x="1097281" y="3022333"/>
            <a:ext cx="3927912" cy="189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b="1" dirty="0">
                <a:solidFill>
                  <a:schemeClr val="tx1"/>
                </a:solidFill>
              </a:rPr>
              <a:t>Was dir wichtig ist: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Qualität der Produkte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Lieferzeiten einhalten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Kosten im Griff behalten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 err="1">
                <a:solidFill>
                  <a:schemeClr val="tx1"/>
                </a:solidFill>
              </a:rPr>
              <a:t>Kund:innen</a:t>
            </a:r>
            <a:r>
              <a:rPr lang="de-AT" dirty="0">
                <a:solidFill>
                  <a:schemeClr val="tx1"/>
                </a:solidFill>
              </a:rPr>
              <a:t> zufriedenstellen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DDEAB235-7B2E-7B8D-553C-5B0A06098714}"/>
              </a:ext>
            </a:extLst>
          </p:cNvPr>
          <p:cNvSpPr/>
          <p:nvPr/>
        </p:nvSpPr>
        <p:spPr>
          <a:xfrm>
            <a:off x="5202853" y="3022333"/>
            <a:ext cx="3927912" cy="189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b="1" dirty="0">
                <a:solidFill>
                  <a:schemeClr val="tx1"/>
                </a:solidFill>
              </a:rPr>
              <a:t>Worüber du nachdenkst: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Produktion im Ausland ist oft günstiger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Lieferengpässe machen Probleme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Produktion in Österreich wäre teurer – aber vielleicht sicherer?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0ACA325F-156C-93FD-7FC9-829CF60C0535}"/>
              </a:ext>
            </a:extLst>
          </p:cNvPr>
          <p:cNvSpPr/>
          <p:nvPr/>
        </p:nvSpPr>
        <p:spPr>
          <a:xfrm>
            <a:off x="1010653" y="4812632"/>
            <a:ext cx="8120112" cy="759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de-AT" dirty="0">
                <a:solidFill>
                  <a:schemeClr val="tx1"/>
                </a:solidFill>
              </a:rPr>
              <a:t>Formuliere </a:t>
            </a:r>
            <a:r>
              <a:rPr lang="de-AT" b="1" dirty="0">
                <a:solidFill>
                  <a:schemeClr val="tx1"/>
                </a:solidFill>
              </a:rPr>
              <a:t>2–3 Argumente</a:t>
            </a:r>
            <a:r>
              <a:rPr lang="de-AT" dirty="0">
                <a:solidFill>
                  <a:schemeClr val="tx1"/>
                </a:solidFill>
              </a:rPr>
              <a:t>, warum </a:t>
            </a:r>
            <a:r>
              <a:rPr lang="de-AT" dirty="0" err="1">
                <a:solidFill>
                  <a:schemeClr val="tx1"/>
                </a:solidFill>
              </a:rPr>
              <a:t>Velino</a:t>
            </a:r>
            <a:r>
              <a:rPr lang="de-AT" dirty="0">
                <a:solidFill>
                  <a:schemeClr val="tx1"/>
                </a:solidFill>
              </a:rPr>
              <a:t> entweder weiterhin global produzieren sollte oder mehr in Österreich fertigen sollte.</a:t>
            </a:r>
          </a:p>
        </p:txBody>
      </p:sp>
    </p:spTree>
    <p:extLst>
      <p:ext uri="{BB962C8B-B14F-4D97-AF65-F5344CB8AC3E}">
        <p14:creationId xmlns:p14="http://schemas.microsoft.com/office/powerpoint/2010/main" val="14489427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6B8E5288-E070-87A7-FED6-D96CAA464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0FBB898-F77B-808C-55D3-CB04D5EA13A0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-2253271" y="754799"/>
            <a:chExt cx="26073642" cy="202693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678713BF-6B1E-104F-271C-8DFFE284E30D}"/>
                </a:ext>
              </a:extLst>
            </p:cNvPr>
            <p:cNvSpPr/>
            <p:nvPr/>
          </p:nvSpPr>
          <p:spPr>
            <a:xfrm>
              <a:off x="-2253271" y="754799"/>
              <a:ext cx="26073642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8F76A478-DD0A-CCA3-5B01-2E3CB372EB6C}"/>
                </a:ext>
              </a:extLst>
            </p:cNvPr>
            <p:cNvSpPr/>
            <p:nvPr/>
          </p:nvSpPr>
          <p:spPr>
            <a:xfrm>
              <a:off x="-1445809" y="889828"/>
              <a:ext cx="19954371" cy="1756876"/>
            </a:xfrm>
            <a:custGeom>
              <a:avLst/>
              <a:gdLst>
                <a:gd name="connsiteX0" fmla="*/ 0 w 19954371"/>
                <a:gd name="connsiteY0" fmla="*/ 0 h 1756876"/>
                <a:gd name="connsiteX1" fmla="*/ 187806 w 19954371"/>
                <a:gd name="connsiteY1" fmla="*/ 0 h 1756876"/>
                <a:gd name="connsiteX2" fmla="*/ 575155 w 19954371"/>
                <a:gd name="connsiteY2" fmla="*/ 0 h 1756876"/>
                <a:gd name="connsiteX3" fmla="*/ 962505 w 19954371"/>
                <a:gd name="connsiteY3" fmla="*/ 0 h 1756876"/>
                <a:gd name="connsiteX4" fmla="*/ 1549398 w 19954371"/>
                <a:gd name="connsiteY4" fmla="*/ 0 h 1756876"/>
                <a:gd name="connsiteX5" fmla="*/ 1737204 w 19954371"/>
                <a:gd name="connsiteY5" fmla="*/ 0 h 1756876"/>
                <a:gd name="connsiteX6" fmla="*/ 2324097 w 19954371"/>
                <a:gd name="connsiteY6" fmla="*/ 0 h 1756876"/>
                <a:gd name="connsiteX7" fmla="*/ 3310078 w 19954371"/>
                <a:gd name="connsiteY7" fmla="*/ 0 h 1756876"/>
                <a:gd name="connsiteX8" fmla="*/ 4096515 w 19954371"/>
                <a:gd name="connsiteY8" fmla="*/ 0 h 1756876"/>
                <a:gd name="connsiteX9" fmla="*/ 4683408 w 19954371"/>
                <a:gd name="connsiteY9" fmla="*/ 0 h 1756876"/>
                <a:gd name="connsiteX10" fmla="*/ 5469845 w 19954371"/>
                <a:gd name="connsiteY10" fmla="*/ 0 h 1756876"/>
                <a:gd name="connsiteX11" fmla="*/ 6256282 w 19954371"/>
                <a:gd name="connsiteY11" fmla="*/ 0 h 1756876"/>
                <a:gd name="connsiteX12" fmla="*/ 7042719 w 19954371"/>
                <a:gd name="connsiteY12" fmla="*/ 0 h 1756876"/>
                <a:gd name="connsiteX13" fmla="*/ 7629612 w 19954371"/>
                <a:gd name="connsiteY13" fmla="*/ 0 h 1756876"/>
                <a:gd name="connsiteX14" fmla="*/ 8416049 w 19954371"/>
                <a:gd name="connsiteY14" fmla="*/ 0 h 1756876"/>
                <a:gd name="connsiteX15" fmla="*/ 8803399 w 19954371"/>
                <a:gd name="connsiteY15" fmla="*/ 0 h 1756876"/>
                <a:gd name="connsiteX16" fmla="*/ 8991205 w 19954371"/>
                <a:gd name="connsiteY16" fmla="*/ 0 h 1756876"/>
                <a:gd name="connsiteX17" fmla="*/ 9179011 w 19954371"/>
                <a:gd name="connsiteY17" fmla="*/ 0 h 1756876"/>
                <a:gd name="connsiteX18" fmla="*/ 9765904 w 19954371"/>
                <a:gd name="connsiteY18" fmla="*/ 0 h 1756876"/>
                <a:gd name="connsiteX19" fmla="*/ 10751885 w 19954371"/>
                <a:gd name="connsiteY19" fmla="*/ 0 h 1756876"/>
                <a:gd name="connsiteX20" fmla="*/ 11139234 w 19954371"/>
                <a:gd name="connsiteY20" fmla="*/ 0 h 1756876"/>
                <a:gd name="connsiteX21" fmla="*/ 11925671 w 19954371"/>
                <a:gd name="connsiteY21" fmla="*/ 0 h 1756876"/>
                <a:gd name="connsiteX22" fmla="*/ 12113477 w 19954371"/>
                <a:gd name="connsiteY22" fmla="*/ 0 h 1756876"/>
                <a:gd name="connsiteX23" fmla="*/ 12700370 w 19954371"/>
                <a:gd name="connsiteY23" fmla="*/ 0 h 1756876"/>
                <a:gd name="connsiteX24" fmla="*/ 13686351 w 19954371"/>
                <a:gd name="connsiteY24" fmla="*/ 0 h 1756876"/>
                <a:gd name="connsiteX25" fmla="*/ 13674613 w 19954371"/>
                <a:gd name="connsiteY25" fmla="*/ 0 h 1756876"/>
                <a:gd name="connsiteX26" fmla="*/ 13662875 w 19954371"/>
                <a:gd name="connsiteY26" fmla="*/ 0 h 1756876"/>
                <a:gd name="connsiteX27" fmla="*/ 14050225 w 19954371"/>
                <a:gd name="connsiteY27" fmla="*/ 0 h 1756876"/>
                <a:gd name="connsiteX28" fmla="*/ 14437574 w 19954371"/>
                <a:gd name="connsiteY28" fmla="*/ 0 h 1756876"/>
                <a:gd name="connsiteX29" fmla="*/ 14824924 w 19954371"/>
                <a:gd name="connsiteY29" fmla="*/ 0 h 1756876"/>
                <a:gd name="connsiteX30" fmla="*/ 15012730 w 19954371"/>
                <a:gd name="connsiteY30" fmla="*/ 0 h 1756876"/>
                <a:gd name="connsiteX31" fmla="*/ 15799167 w 19954371"/>
                <a:gd name="connsiteY31" fmla="*/ 0 h 1756876"/>
                <a:gd name="connsiteX32" fmla="*/ 16585604 w 19954371"/>
                <a:gd name="connsiteY32" fmla="*/ 0 h 1756876"/>
                <a:gd name="connsiteX33" fmla="*/ 16773410 w 19954371"/>
                <a:gd name="connsiteY33" fmla="*/ 0 h 1756876"/>
                <a:gd name="connsiteX34" fmla="*/ 17759390 w 19954371"/>
                <a:gd name="connsiteY34" fmla="*/ 0 h 1756876"/>
                <a:gd name="connsiteX35" fmla="*/ 18146740 w 19954371"/>
                <a:gd name="connsiteY35" fmla="*/ 0 h 1756876"/>
                <a:gd name="connsiteX36" fmla="*/ 18334546 w 19954371"/>
                <a:gd name="connsiteY36" fmla="*/ 0 h 1756876"/>
                <a:gd name="connsiteX37" fmla="*/ 18721895 w 19954371"/>
                <a:gd name="connsiteY37" fmla="*/ 0 h 1756876"/>
                <a:gd name="connsiteX38" fmla="*/ 19954371 w 19954371"/>
                <a:gd name="connsiteY38" fmla="*/ 0 h 1756876"/>
                <a:gd name="connsiteX39" fmla="*/ 19954371 w 19954371"/>
                <a:gd name="connsiteY39" fmla="*/ 550488 h 1756876"/>
                <a:gd name="connsiteX40" fmla="*/ 19954371 w 19954371"/>
                <a:gd name="connsiteY40" fmla="*/ 1118544 h 1756876"/>
                <a:gd name="connsiteX41" fmla="*/ 19954371 w 19954371"/>
                <a:gd name="connsiteY41" fmla="*/ 1756876 h 1756876"/>
                <a:gd name="connsiteX42" fmla="*/ 19567021 w 19954371"/>
                <a:gd name="connsiteY42" fmla="*/ 1756876 h 1756876"/>
                <a:gd name="connsiteX43" fmla="*/ 19578759 w 19954371"/>
                <a:gd name="connsiteY43" fmla="*/ 1756876 h 1756876"/>
                <a:gd name="connsiteX44" fmla="*/ 18792322 w 19954371"/>
                <a:gd name="connsiteY44" fmla="*/ 1756876 h 1756876"/>
                <a:gd name="connsiteX45" fmla="*/ 18804060 w 19954371"/>
                <a:gd name="connsiteY45" fmla="*/ 1756876 h 1756876"/>
                <a:gd name="connsiteX46" fmla="*/ 18815798 w 19954371"/>
                <a:gd name="connsiteY46" fmla="*/ 1756876 h 1756876"/>
                <a:gd name="connsiteX47" fmla="*/ 18627992 w 19954371"/>
                <a:gd name="connsiteY47" fmla="*/ 1756876 h 1756876"/>
                <a:gd name="connsiteX48" fmla="*/ 18440186 w 19954371"/>
                <a:gd name="connsiteY48" fmla="*/ 1756876 h 1756876"/>
                <a:gd name="connsiteX49" fmla="*/ 18252381 w 19954371"/>
                <a:gd name="connsiteY49" fmla="*/ 1756876 h 1756876"/>
                <a:gd name="connsiteX50" fmla="*/ 17865031 w 19954371"/>
                <a:gd name="connsiteY50" fmla="*/ 1756876 h 1756876"/>
                <a:gd name="connsiteX51" fmla="*/ 17477681 w 19954371"/>
                <a:gd name="connsiteY51" fmla="*/ 1756876 h 1756876"/>
                <a:gd name="connsiteX52" fmla="*/ 17289876 w 19954371"/>
                <a:gd name="connsiteY52" fmla="*/ 1756876 h 1756876"/>
                <a:gd name="connsiteX53" fmla="*/ 16303895 w 19954371"/>
                <a:gd name="connsiteY53" fmla="*/ 1756876 h 1756876"/>
                <a:gd name="connsiteX54" fmla="*/ 15317914 w 19954371"/>
                <a:gd name="connsiteY54" fmla="*/ 1756876 h 1756876"/>
                <a:gd name="connsiteX55" fmla="*/ 14531477 w 19954371"/>
                <a:gd name="connsiteY55" fmla="*/ 1756876 h 1756876"/>
                <a:gd name="connsiteX56" fmla="*/ 14144128 w 19954371"/>
                <a:gd name="connsiteY56" fmla="*/ 1756876 h 1756876"/>
                <a:gd name="connsiteX57" fmla="*/ 14155866 w 19954371"/>
                <a:gd name="connsiteY57" fmla="*/ 1756876 h 1756876"/>
                <a:gd name="connsiteX58" fmla="*/ 13768516 w 19954371"/>
                <a:gd name="connsiteY58" fmla="*/ 1756876 h 1756876"/>
                <a:gd name="connsiteX59" fmla="*/ 13381166 w 19954371"/>
                <a:gd name="connsiteY59" fmla="*/ 1756876 h 1756876"/>
                <a:gd name="connsiteX60" fmla="*/ 13193361 w 19954371"/>
                <a:gd name="connsiteY60" fmla="*/ 1756876 h 1756876"/>
                <a:gd name="connsiteX61" fmla="*/ 12207380 w 19954371"/>
                <a:gd name="connsiteY61" fmla="*/ 1756876 h 1756876"/>
                <a:gd name="connsiteX62" fmla="*/ 11620487 w 19954371"/>
                <a:gd name="connsiteY62" fmla="*/ 1756876 h 1756876"/>
                <a:gd name="connsiteX63" fmla="*/ 11432681 w 19954371"/>
                <a:gd name="connsiteY63" fmla="*/ 1756876 h 1756876"/>
                <a:gd name="connsiteX64" fmla="*/ 11045331 w 19954371"/>
                <a:gd name="connsiteY64" fmla="*/ 1756876 h 1756876"/>
                <a:gd name="connsiteX65" fmla="*/ 10657982 w 19954371"/>
                <a:gd name="connsiteY65" fmla="*/ 1756876 h 1756876"/>
                <a:gd name="connsiteX66" fmla="*/ 9672001 w 19954371"/>
                <a:gd name="connsiteY66" fmla="*/ 1756876 h 1756876"/>
                <a:gd name="connsiteX67" fmla="*/ 8686020 w 19954371"/>
                <a:gd name="connsiteY67" fmla="*/ 1756876 h 1756876"/>
                <a:gd name="connsiteX68" fmla="*/ 8298671 w 19954371"/>
                <a:gd name="connsiteY68" fmla="*/ 1756876 h 1756876"/>
                <a:gd name="connsiteX69" fmla="*/ 8310409 w 19954371"/>
                <a:gd name="connsiteY69" fmla="*/ 1756876 h 1756876"/>
                <a:gd name="connsiteX70" fmla="*/ 7324428 w 19954371"/>
                <a:gd name="connsiteY70" fmla="*/ 1756876 h 1756876"/>
                <a:gd name="connsiteX71" fmla="*/ 6338447 w 19954371"/>
                <a:gd name="connsiteY71" fmla="*/ 1756876 h 1756876"/>
                <a:gd name="connsiteX72" fmla="*/ 5352467 w 19954371"/>
                <a:gd name="connsiteY72" fmla="*/ 1756876 h 1756876"/>
                <a:gd name="connsiteX73" fmla="*/ 4366486 w 19954371"/>
                <a:gd name="connsiteY73" fmla="*/ 1756876 h 1756876"/>
                <a:gd name="connsiteX74" fmla="*/ 3580049 w 19954371"/>
                <a:gd name="connsiteY74" fmla="*/ 1756876 h 1756876"/>
                <a:gd name="connsiteX75" fmla="*/ 2594068 w 19954371"/>
                <a:gd name="connsiteY75" fmla="*/ 1756876 h 1756876"/>
                <a:gd name="connsiteX76" fmla="*/ 1608088 w 19954371"/>
                <a:gd name="connsiteY76" fmla="*/ 1756876 h 1756876"/>
                <a:gd name="connsiteX77" fmla="*/ 821651 w 19954371"/>
                <a:gd name="connsiteY77" fmla="*/ 1756876 h 1756876"/>
                <a:gd name="connsiteX78" fmla="*/ 0 w 19954371"/>
                <a:gd name="connsiteY78" fmla="*/ 1756876 h 1756876"/>
                <a:gd name="connsiteX79" fmla="*/ 0 w 19954371"/>
                <a:gd name="connsiteY79" fmla="*/ 1171251 h 1756876"/>
                <a:gd name="connsiteX80" fmla="*/ 0 w 19954371"/>
                <a:gd name="connsiteY80" fmla="*/ 603194 h 1756876"/>
                <a:gd name="connsiteX81" fmla="*/ 0 w 19954371"/>
                <a:gd name="connsiteY81" fmla="*/ 0 h 17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9954371" h="1756876" fill="none" extrusionOk="0">
                  <a:moveTo>
                    <a:pt x="0" y="0"/>
                  </a:moveTo>
                  <a:cubicBezTo>
                    <a:pt x="52524" y="-10669"/>
                    <a:pt x="149066" y="18701"/>
                    <a:pt x="187806" y="0"/>
                  </a:cubicBezTo>
                  <a:cubicBezTo>
                    <a:pt x="226546" y="-18701"/>
                    <a:pt x="482310" y="25942"/>
                    <a:pt x="575155" y="0"/>
                  </a:cubicBezTo>
                  <a:cubicBezTo>
                    <a:pt x="668000" y="-25942"/>
                    <a:pt x="795851" y="12605"/>
                    <a:pt x="962505" y="0"/>
                  </a:cubicBezTo>
                  <a:cubicBezTo>
                    <a:pt x="1129159" y="-12605"/>
                    <a:pt x="1377498" y="6226"/>
                    <a:pt x="1549398" y="0"/>
                  </a:cubicBezTo>
                  <a:cubicBezTo>
                    <a:pt x="1721298" y="-6226"/>
                    <a:pt x="1656703" y="21352"/>
                    <a:pt x="1737204" y="0"/>
                  </a:cubicBezTo>
                  <a:cubicBezTo>
                    <a:pt x="1817705" y="-21352"/>
                    <a:pt x="2150074" y="40365"/>
                    <a:pt x="2324097" y="0"/>
                  </a:cubicBezTo>
                  <a:cubicBezTo>
                    <a:pt x="2498120" y="-40365"/>
                    <a:pt x="3036739" y="27245"/>
                    <a:pt x="3310078" y="0"/>
                  </a:cubicBezTo>
                  <a:cubicBezTo>
                    <a:pt x="3583417" y="-27245"/>
                    <a:pt x="3712656" y="1229"/>
                    <a:pt x="4096515" y="0"/>
                  </a:cubicBezTo>
                  <a:cubicBezTo>
                    <a:pt x="4480374" y="-1229"/>
                    <a:pt x="4488466" y="59891"/>
                    <a:pt x="4683408" y="0"/>
                  </a:cubicBezTo>
                  <a:cubicBezTo>
                    <a:pt x="4878350" y="-59891"/>
                    <a:pt x="5260080" y="88612"/>
                    <a:pt x="5469845" y="0"/>
                  </a:cubicBezTo>
                  <a:cubicBezTo>
                    <a:pt x="5679610" y="-88612"/>
                    <a:pt x="5960565" y="87589"/>
                    <a:pt x="6256282" y="0"/>
                  </a:cubicBezTo>
                  <a:cubicBezTo>
                    <a:pt x="6551999" y="-87589"/>
                    <a:pt x="6782199" y="21613"/>
                    <a:pt x="7042719" y="0"/>
                  </a:cubicBezTo>
                  <a:cubicBezTo>
                    <a:pt x="7303239" y="-21613"/>
                    <a:pt x="7445943" y="3025"/>
                    <a:pt x="7629612" y="0"/>
                  </a:cubicBezTo>
                  <a:cubicBezTo>
                    <a:pt x="7813281" y="-3025"/>
                    <a:pt x="8100183" y="29299"/>
                    <a:pt x="8416049" y="0"/>
                  </a:cubicBezTo>
                  <a:cubicBezTo>
                    <a:pt x="8731915" y="-29299"/>
                    <a:pt x="8670520" y="6454"/>
                    <a:pt x="8803399" y="0"/>
                  </a:cubicBezTo>
                  <a:cubicBezTo>
                    <a:pt x="8936278" y="-6454"/>
                    <a:pt x="8931416" y="17323"/>
                    <a:pt x="8991205" y="0"/>
                  </a:cubicBezTo>
                  <a:cubicBezTo>
                    <a:pt x="9050994" y="-17323"/>
                    <a:pt x="9140932" y="19326"/>
                    <a:pt x="9179011" y="0"/>
                  </a:cubicBezTo>
                  <a:cubicBezTo>
                    <a:pt x="9217090" y="-19326"/>
                    <a:pt x="9529957" y="31304"/>
                    <a:pt x="9765904" y="0"/>
                  </a:cubicBezTo>
                  <a:cubicBezTo>
                    <a:pt x="10001851" y="-31304"/>
                    <a:pt x="10475190" y="32268"/>
                    <a:pt x="10751885" y="0"/>
                  </a:cubicBezTo>
                  <a:cubicBezTo>
                    <a:pt x="11028580" y="-32268"/>
                    <a:pt x="10959451" y="39210"/>
                    <a:pt x="11139234" y="0"/>
                  </a:cubicBezTo>
                  <a:cubicBezTo>
                    <a:pt x="11319017" y="-39210"/>
                    <a:pt x="11725671" y="23971"/>
                    <a:pt x="11925671" y="0"/>
                  </a:cubicBezTo>
                  <a:cubicBezTo>
                    <a:pt x="12125671" y="-23971"/>
                    <a:pt x="12027193" y="3366"/>
                    <a:pt x="12113477" y="0"/>
                  </a:cubicBezTo>
                  <a:cubicBezTo>
                    <a:pt x="12199761" y="-3366"/>
                    <a:pt x="12563006" y="29222"/>
                    <a:pt x="12700370" y="0"/>
                  </a:cubicBezTo>
                  <a:cubicBezTo>
                    <a:pt x="12837734" y="-29222"/>
                    <a:pt x="13318180" y="103441"/>
                    <a:pt x="13686351" y="0"/>
                  </a:cubicBezTo>
                  <a:cubicBezTo>
                    <a:pt x="13318180" y="103441"/>
                    <a:pt x="13677819" y="-962"/>
                    <a:pt x="13674613" y="0"/>
                  </a:cubicBezTo>
                  <a:cubicBezTo>
                    <a:pt x="13671407" y="962"/>
                    <a:pt x="13668051" y="-1323"/>
                    <a:pt x="13662875" y="0"/>
                  </a:cubicBezTo>
                  <a:cubicBezTo>
                    <a:pt x="13668051" y="-1323"/>
                    <a:pt x="13965673" y="17085"/>
                    <a:pt x="14050225" y="0"/>
                  </a:cubicBezTo>
                  <a:cubicBezTo>
                    <a:pt x="14134777" y="-17085"/>
                    <a:pt x="14326813" y="39974"/>
                    <a:pt x="14437574" y="0"/>
                  </a:cubicBezTo>
                  <a:cubicBezTo>
                    <a:pt x="14548335" y="-39974"/>
                    <a:pt x="14676676" y="3964"/>
                    <a:pt x="14824924" y="0"/>
                  </a:cubicBezTo>
                  <a:cubicBezTo>
                    <a:pt x="14973172" y="-3964"/>
                    <a:pt x="14960833" y="6082"/>
                    <a:pt x="15012730" y="0"/>
                  </a:cubicBezTo>
                  <a:cubicBezTo>
                    <a:pt x="15064627" y="-6082"/>
                    <a:pt x="15414022" y="48213"/>
                    <a:pt x="15799167" y="0"/>
                  </a:cubicBezTo>
                  <a:cubicBezTo>
                    <a:pt x="16184312" y="-48213"/>
                    <a:pt x="16252812" y="80247"/>
                    <a:pt x="16585604" y="0"/>
                  </a:cubicBezTo>
                  <a:cubicBezTo>
                    <a:pt x="16918396" y="-80247"/>
                    <a:pt x="16723763" y="8551"/>
                    <a:pt x="16773410" y="0"/>
                  </a:cubicBezTo>
                  <a:cubicBezTo>
                    <a:pt x="16823057" y="-8551"/>
                    <a:pt x="17469926" y="100548"/>
                    <a:pt x="17759390" y="0"/>
                  </a:cubicBezTo>
                  <a:cubicBezTo>
                    <a:pt x="18048854" y="-100548"/>
                    <a:pt x="17999672" y="25697"/>
                    <a:pt x="18146740" y="0"/>
                  </a:cubicBezTo>
                  <a:cubicBezTo>
                    <a:pt x="18293808" y="-25697"/>
                    <a:pt x="18264382" y="15063"/>
                    <a:pt x="18334546" y="0"/>
                  </a:cubicBezTo>
                  <a:cubicBezTo>
                    <a:pt x="18404710" y="-15063"/>
                    <a:pt x="18633698" y="17652"/>
                    <a:pt x="18721895" y="0"/>
                  </a:cubicBezTo>
                  <a:cubicBezTo>
                    <a:pt x="18810092" y="-17652"/>
                    <a:pt x="19522192" y="28558"/>
                    <a:pt x="19954371" y="0"/>
                  </a:cubicBezTo>
                  <a:cubicBezTo>
                    <a:pt x="20011459" y="271288"/>
                    <a:pt x="19922270" y="339761"/>
                    <a:pt x="19954371" y="550488"/>
                  </a:cubicBezTo>
                  <a:cubicBezTo>
                    <a:pt x="19986472" y="761215"/>
                    <a:pt x="19906875" y="955689"/>
                    <a:pt x="19954371" y="1118544"/>
                  </a:cubicBezTo>
                  <a:cubicBezTo>
                    <a:pt x="20001867" y="1281399"/>
                    <a:pt x="19942009" y="1618717"/>
                    <a:pt x="19954371" y="1756876"/>
                  </a:cubicBezTo>
                  <a:cubicBezTo>
                    <a:pt x="19815322" y="1779097"/>
                    <a:pt x="19656979" y="1726894"/>
                    <a:pt x="19567021" y="1756876"/>
                  </a:cubicBezTo>
                  <a:cubicBezTo>
                    <a:pt x="19656979" y="1726894"/>
                    <a:pt x="19573344" y="1757558"/>
                    <a:pt x="19578759" y="1756876"/>
                  </a:cubicBezTo>
                  <a:cubicBezTo>
                    <a:pt x="19573344" y="1757558"/>
                    <a:pt x="19004407" y="1750579"/>
                    <a:pt x="18792322" y="1756876"/>
                  </a:cubicBezTo>
                  <a:cubicBezTo>
                    <a:pt x="19004407" y="1750579"/>
                    <a:pt x="18799273" y="1757225"/>
                    <a:pt x="18804060" y="1756876"/>
                  </a:cubicBezTo>
                  <a:cubicBezTo>
                    <a:pt x="18808847" y="1756527"/>
                    <a:pt x="18810908" y="1758116"/>
                    <a:pt x="18815798" y="1756876"/>
                  </a:cubicBezTo>
                  <a:cubicBezTo>
                    <a:pt x="18810908" y="1758116"/>
                    <a:pt x="18667995" y="1734905"/>
                    <a:pt x="18627992" y="1756876"/>
                  </a:cubicBezTo>
                  <a:cubicBezTo>
                    <a:pt x="18587989" y="1778847"/>
                    <a:pt x="18498495" y="1750505"/>
                    <a:pt x="18440186" y="1756876"/>
                  </a:cubicBezTo>
                  <a:cubicBezTo>
                    <a:pt x="18381877" y="1763247"/>
                    <a:pt x="18322907" y="1750959"/>
                    <a:pt x="18252381" y="1756876"/>
                  </a:cubicBezTo>
                  <a:cubicBezTo>
                    <a:pt x="18181855" y="1762793"/>
                    <a:pt x="17965986" y="1736013"/>
                    <a:pt x="17865031" y="1756876"/>
                  </a:cubicBezTo>
                  <a:cubicBezTo>
                    <a:pt x="17764076" y="1777739"/>
                    <a:pt x="17642279" y="1731665"/>
                    <a:pt x="17477681" y="1756876"/>
                  </a:cubicBezTo>
                  <a:cubicBezTo>
                    <a:pt x="17313083" y="1782087"/>
                    <a:pt x="17335491" y="1756713"/>
                    <a:pt x="17289876" y="1756876"/>
                  </a:cubicBezTo>
                  <a:cubicBezTo>
                    <a:pt x="17244262" y="1757039"/>
                    <a:pt x="16749971" y="1733677"/>
                    <a:pt x="16303895" y="1756876"/>
                  </a:cubicBezTo>
                  <a:cubicBezTo>
                    <a:pt x="15857819" y="1780075"/>
                    <a:pt x="15771569" y="1673353"/>
                    <a:pt x="15317914" y="1756876"/>
                  </a:cubicBezTo>
                  <a:cubicBezTo>
                    <a:pt x="14864259" y="1840399"/>
                    <a:pt x="14751400" y="1713039"/>
                    <a:pt x="14531477" y="1756876"/>
                  </a:cubicBezTo>
                  <a:cubicBezTo>
                    <a:pt x="14311554" y="1800713"/>
                    <a:pt x="14325947" y="1743646"/>
                    <a:pt x="14144128" y="1756876"/>
                  </a:cubicBezTo>
                  <a:cubicBezTo>
                    <a:pt x="14325947" y="1743646"/>
                    <a:pt x="14150326" y="1757810"/>
                    <a:pt x="14155866" y="1756876"/>
                  </a:cubicBezTo>
                  <a:cubicBezTo>
                    <a:pt x="14150326" y="1757810"/>
                    <a:pt x="13912152" y="1719242"/>
                    <a:pt x="13768516" y="1756876"/>
                  </a:cubicBezTo>
                  <a:cubicBezTo>
                    <a:pt x="13624880" y="1794510"/>
                    <a:pt x="13481014" y="1750431"/>
                    <a:pt x="13381166" y="1756876"/>
                  </a:cubicBezTo>
                  <a:cubicBezTo>
                    <a:pt x="13281318" y="1763321"/>
                    <a:pt x="13242860" y="1750455"/>
                    <a:pt x="13193361" y="1756876"/>
                  </a:cubicBezTo>
                  <a:cubicBezTo>
                    <a:pt x="13143863" y="1763297"/>
                    <a:pt x="12512977" y="1746488"/>
                    <a:pt x="12207380" y="1756876"/>
                  </a:cubicBezTo>
                  <a:cubicBezTo>
                    <a:pt x="11901783" y="1767264"/>
                    <a:pt x="11738072" y="1736288"/>
                    <a:pt x="11620487" y="1756876"/>
                  </a:cubicBezTo>
                  <a:cubicBezTo>
                    <a:pt x="11502902" y="1777464"/>
                    <a:pt x="11474801" y="1742561"/>
                    <a:pt x="11432681" y="1756876"/>
                  </a:cubicBezTo>
                  <a:cubicBezTo>
                    <a:pt x="11390561" y="1771191"/>
                    <a:pt x="11131202" y="1756191"/>
                    <a:pt x="11045331" y="1756876"/>
                  </a:cubicBezTo>
                  <a:cubicBezTo>
                    <a:pt x="10959460" y="1757561"/>
                    <a:pt x="10829255" y="1728667"/>
                    <a:pt x="10657982" y="1756876"/>
                  </a:cubicBezTo>
                  <a:cubicBezTo>
                    <a:pt x="10486709" y="1785085"/>
                    <a:pt x="10062420" y="1690395"/>
                    <a:pt x="9672001" y="1756876"/>
                  </a:cubicBezTo>
                  <a:cubicBezTo>
                    <a:pt x="9281582" y="1823357"/>
                    <a:pt x="9113784" y="1647717"/>
                    <a:pt x="8686020" y="1756876"/>
                  </a:cubicBezTo>
                  <a:cubicBezTo>
                    <a:pt x="8258256" y="1866035"/>
                    <a:pt x="8398718" y="1737212"/>
                    <a:pt x="8298671" y="1756876"/>
                  </a:cubicBezTo>
                  <a:cubicBezTo>
                    <a:pt x="8398718" y="1737212"/>
                    <a:pt x="8305172" y="1757773"/>
                    <a:pt x="8310409" y="1756876"/>
                  </a:cubicBezTo>
                  <a:cubicBezTo>
                    <a:pt x="8305172" y="1757773"/>
                    <a:pt x="7811428" y="1697145"/>
                    <a:pt x="7324428" y="1756876"/>
                  </a:cubicBezTo>
                  <a:cubicBezTo>
                    <a:pt x="6837428" y="1816607"/>
                    <a:pt x="6766548" y="1729082"/>
                    <a:pt x="6338447" y="1756876"/>
                  </a:cubicBezTo>
                  <a:cubicBezTo>
                    <a:pt x="5910346" y="1784670"/>
                    <a:pt x="5745529" y="1690659"/>
                    <a:pt x="5352467" y="1756876"/>
                  </a:cubicBezTo>
                  <a:cubicBezTo>
                    <a:pt x="4959405" y="1823093"/>
                    <a:pt x="4595586" y="1650491"/>
                    <a:pt x="4366486" y="1756876"/>
                  </a:cubicBezTo>
                  <a:cubicBezTo>
                    <a:pt x="4137386" y="1863261"/>
                    <a:pt x="3849472" y="1734747"/>
                    <a:pt x="3580049" y="1756876"/>
                  </a:cubicBezTo>
                  <a:cubicBezTo>
                    <a:pt x="3310626" y="1779005"/>
                    <a:pt x="2864283" y="1680283"/>
                    <a:pt x="2594068" y="1756876"/>
                  </a:cubicBezTo>
                  <a:cubicBezTo>
                    <a:pt x="2323853" y="1833469"/>
                    <a:pt x="1880940" y="1669598"/>
                    <a:pt x="1608088" y="1756876"/>
                  </a:cubicBezTo>
                  <a:cubicBezTo>
                    <a:pt x="1335236" y="1844154"/>
                    <a:pt x="1133207" y="1743272"/>
                    <a:pt x="821651" y="1756876"/>
                  </a:cubicBezTo>
                  <a:cubicBezTo>
                    <a:pt x="510095" y="1770480"/>
                    <a:pt x="194691" y="1731725"/>
                    <a:pt x="0" y="1756876"/>
                  </a:cubicBezTo>
                  <a:cubicBezTo>
                    <a:pt x="-63406" y="1626029"/>
                    <a:pt x="26384" y="1420400"/>
                    <a:pt x="0" y="1171251"/>
                  </a:cubicBezTo>
                  <a:cubicBezTo>
                    <a:pt x="-26384" y="922102"/>
                    <a:pt x="49921" y="842057"/>
                    <a:pt x="0" y="603194"/>
                  </a:cubicBezTo>
                  <a:cubicBezTo>
                    <a:pt x="-49921" y="364331"/>
                    <a:pt x="63073" y="265675"/>
                    <a:pt x="0" y="0"/>
                  </a:cubicBezTo>
                  <a:close/>
                </a:path>
                <a:path w="19954371" h="1756876" stroke="0" extrusionOk="0">
                  <a:moveTo>
                    <a:pt x="0" y="0"/>
                  </a:moveTo>
                  <a:cubicBezTo>
                    <a:pt x="193217" y="-43874"/>
                    <a:pt x="470278" y="46514"/>
                    <a:pt x="786437" y="0"/>
                  </a:cubicBezTo>
                  <a:cubicBezTo>
                    <a:pt x="1102596" y="-46514"/>
                    <a:pt x="1325654" y="60252"/>
                    <a:pt x="1572874" y="0"/>
                  </a:cubicBezTo>
                  <a:cubicBezTo>
                    <a:pt x="1325654" y="60252"/>
                    <a:pt x="1563811" y="-1122"/>
                    <a:pt x="1561136" y="0"/>
                  </a:cubicBezTo>
                  <a:cubicBezTo>
                    <a:pt x="1563811" y="-1122"/>
                    <a:pt x="2336908" y="52870"/>
                    <a:pt x="2547117" y="0"/>
                  </a:cubicBezTo>
                  <a:cubicBezTo>
                    <a:pt x="2757326" y="-52870"/>
                    <a:pt x="2815264" y="7561"/>
                    <a:pt x="2934466" y="0"/>
                  </a:cubicBezTo>
                  <a:cubicBezTo>
                    <a:pt x="3053668" y="-7561"/>
                    <a:pt x="3200531" y="34051"/>
                    <a:pt x="3321816" y="0"/>
                  </a:cubicBezTo>
                  <a:cubicBezTo>
                    <a:pt x="3443101" y="-34051"/>
                    <a:pt x="3585090" y="11272"/>
                    <a:pt x="3709165" y="0"/>
                  </a:cubicBezTo>
                  <a:cubicBezTo>
                    <a:pt x="3833240" y="-11272"/>
                    <a:pt x="4150648" y="69523"/>
                    <a:pt x="4495602" y="0"/>
                  </a:cubicBezTo>
                  <a:cubicBezTo>
                    <a:pt x="4840556" y="-69523"/>
                    <a:pt x="4630026" y="5682"/>
                    <a:pt x="4683408" y="0"/>
                  </a:cubicBezTo>
                  <a:cubicBezTo>
                    <a:pt x="4736790" y="-5682"/>
                    <a:pt x="4955012" y="40431"/>
                    <a:pt x="5070758" y="0"/>
                  </a:cubicBezTo>
                  <a:cubicBezTo>
                    <a:pt x="5186504" y="-40431"/>
                    <a:pt x="5709315" y="62194"/>
                    <a:pt x="6056738" y="0"/>
                  </a:cubicBezTo>
                  <a:cubicBezTo>
                    <a:pt x="5709315" y="62194"/>
                    <a:pt x="6047792" y="-627"/>
                    <a:pt x="6045001" y="0"/>
                  </a:cubicBezTo>
                  <a:cubicBezTo>
                    <a:pt x="6047792" y="-627"/>
                    <a:pt x="6412376" y="31988"/>
                    <a:pt x="6631894" y="0"/>
                  </a:cubicBezTo>
                  <a:cubicBezTo>
                    <a:pt x="6851412" y="-31988"/>
                    <a:pt x="6753486" y="11953"/>
                    <a:pt x="6819700" y="0"/>
                  </a:cubicBezTo>
                  <a:cubicBezTo>
                    <a:pt x="6885914" y="-11953"/>
                    <a:pt x="7082451" y="35444"/>
                    <a:pt x="7207049" y="0"/>
                  </a:cubicBezTo>
                  <a:cubicBezTo>
                    <a:pt x="7082451" y="35444"/>
                    <a:pt x="7198814" y="-1397"/>
                    <a:pt x="7195311" y="0"/>
                  </a:cubicBezTo>
                  <a:cubicBezTo>
                    <a:pt x="7198814" y="-1397"/>
                    <a:pt x="7656485" y="66902"/>
                    <a:pt x="7782205" y="0"/>
                  </a:cubicBezTo>
                  <a:cubicBezTo>
                    <a:pt x="7656485" y="66902"/>
                    <a:pt x="7775341" y="-607"/>
                    <a:pt x="7770467" y="0"/>
                  </a:cubicBezTo>
                  <a:cubicBezTo>
                    <a:pt x="7765593" y="607"/>
                    <a:pt x="7761650" y="-186"/>
                    <a:pt x="7758729" y="0"/>
                  </a:cubicBezTo>
                  <a:cubicBezTo>
                    <a:pt x="7761650" y="-186"/>
                    <a:pt x="8089151" y="30795"/>
                    <a:pt x="8345622" y="0"/>
                  </a:cubicBezTo>
                  <a:cubicBezTo>
                    <a:pt x="8602093" y="-30795"/>
                    <a:pt x="8626366" y="46132"/>
                    <a:pt x="8732972" y="0"/>
                  </a:cubicBezTo>
                  <a:cubicBezTo>
                    <a:pt x="8839578" y="-46132"/>
                    <a:pt x="9098370" y="46218"/>
                    <a:pt x="9319865" y="0"/>
                  </a:cubicBezTo>
                  <a:cubicBezTo>
                    <a:pt x="9541360" y="-46218"/>
                    <a:pt x="9883413" y="60325"/>
                    <a:pt x="10106302" y="0"/>
                  </a:cubicBezTo>
                  <a:cubicBezTo>
                    <a:pt x="9883413" y="60325"/>
                    <a:pt x="10099499" y="-446"/>
                    <a:pt x="10094564" y="0"/>
                  </a:cubicBezTo>
                  <a:cubicBezTo>
                    <a:pt x="10089629" y="446"/>
                    <a:pt x="10088086" y="-783"/>
                    <a:pt x="10082826" y="0"/>
                  </a:cubicBezTo>
                  <a:cubicBezTo>
                    <a:pt x="10088086" y="-783"/>
                    <a:pt x="10501018" y="26102"/>
                    <a:pt x="10869263" y="0"/>
                  </a:cubicBezTo>
                  <a:cubicBezTo>
                    <a:pt x="11237508" y="-26102"/>
                    <a:pt x="10991359" y="16582"/>
                    <a:pt x="11057069" y="0"/>
                  </a:cubicBezTo>
                  <a:cubicBezTo>
                    <a:pt x="10991359" y="16582"/>
                    <a:pt x="11051184" y="-685"/>
                    <a:pt x="11045331" y="0"/>
                  </a:cubicBezTo>
                  <a:cubicBezTo>
                    <a:pt x="11051184" y="-685"/>
                    <a:pt x="11171768" y="4031"/>
                    <a:pt x="11233137" y="0"/>
                  </a:cubicBezTo>
                  <a:cubicBezTo>
                    <a:pt x="11171768" y="4031"/>
                    <a:pt x="11225352" y="-433"/>
                    <a:pt x="11221399" y="0"/>
                  </a:cubicBezTo>
                  <a:cubicBezTo>
                    <a:pt x="11217446" y="433"/>
                    <a:pt x="11213635" y="-230"/>
                    <a:pt x="11209661" y="0"/>
                  </a:cubicBezTo>
                  <a:cubicBezTo>
                    <a:pt x="11205687" y="230"/>
                    <a:pt x="11201831" y="-946"/>
                    <a:pt x="11197923" y="0"/>
                  </a:cubicBezTo>
                  <a:cubicBezTo>
                    <a:pt x="11201831" y="-946"/>
                    <a:pt x="11813910" y="102286"/>
                    <a:pt x="12183904" y="0"/>
                  </a:cubicBezTo>
                  <a:cubicBezTo>
                    <a:pt x="12553898" y="-102286"/>
                    <a:pt x="12448433" y="42107"/>
                    <a:pt x="12571254" y="0"/>
                  </a:cubicBezTo>
                  <a:cubicBezTo>
                    <a:pt x="12694075" y="-42107"/>
                    <a:pt x="13108516" y="56812"/>
                    <a:pt x="13557234" y="0"/>
                  </a:cubicBezTo>
                  <a:cubicBezTo>
                    <a:pt x="13108516" y="56812"/>
                    <a:pt x="13549789" y="-1191"/>
                    <a:pt x="13545497" y="0"/>
                  </a:cubicBezTo>
                  <a:cubicBezTo>
                    <a:pt x="13549789" y="-1191"/>
                    <a:pt x="13855343" y="46442"/>
                    <a:pt x="13932846" y="0"/>
                  </a:cubicBezTo>
                  <a:cubicBezTo>
                    <a:pt x="13855343" y="46442"/>
                    <a:pt x="13925028" y="-895"/>
                    <a:pt x="13921108" y="0"/>
                  </a:cubicBezTo>
                  <a:cubicBezTo>
                    <a:pt x="13917188" y="895"/>
                    <a:pt x="13911967" y="-1331"/>
                    <a:pt x="13909370" y="0"/>
                  </a:cubicBezTo>
                  <a:cubicBezTo>
                    <a:pt x="13911967" y="-1331"/>
                    <a:pt x="14020646" y="5094"/>
                    <a:pt x="14097176" y="0"/>
                  </a:cubicBezTo>
                  <a:cubicBezTo>
                    <a:pt x="14173706" y="-5094"/>
                    <a:pt x="14625091" y="61523"/>
                    <a:pt x="15083157" y="0"/>
                  </a:cubicBezTo>
                  <a:cubicBezTo>
                    <a:pt x="15541223" y="-61523"/>
                    <a:pt x="15425145" y="18034"/>
                    <a:pt x="15670050" y="0"/>
                  </a:cubicBezTo>
                  <a:cubicBezTo>
                    <a:pt x="15914955" y="-18034"/>
                    <a:pt x="16075629" y="45820"/>
                    <a:pt x="16456487" y="0"/>
                  </a:cubicBezTo>
                  <a:cubicBezTo>
                    <a:pt x="16837345" y="-45820"/>
                    <a:pt x="17215792" y="28403"/>
                    <a:pt x="17442468" y="0"/>
                  </a:cubicBezTo>
                  <a:cubicBezTo>
                    <a:pt x="17669144" y="-28403"/>
                    <a:pt x="17636647" y="15495"/>
                    <a:pt x="17829817" y="0"/>
                  </a:cubicBezTo>
                  <a:cubicBezTo>
                    <a:pt x="18022987" y="-15495"/>
                    <a:pt x="18412659" y="18523"/>
                    <a:pt x="18815798" y="0"/>
                  </a:cubicBezTo>
                  <a:cubicBezTo>
                    <a:pt x="19218937" y="-18523"/>
                    <a:pt x="19471884" y="98009"/>
                    <a:pt x="19954371" y="0"/>
                  </a:cubicBezTo>
                  <a:cubicBezTo>
                    <a:pt x="19992667" y="181780"/>
                    <a:pt x="19915337" y="423901"/>
                    <a:pt x="19954371" y="568057"/>
                  </a:cubicBezTo>
                  <a:cubicBezTo>
                    <a:pt x="19993405" y="712213"/>
                    <a:pt x="19923041" y="1038152"/>
                    <a:pt x="19954371" y="1188819"/>
                  </a:cubicBezTo>
                  <a:cubicBezTo>
                    <a:pt x="19985701" y="1339486"/>
                    <a:pt x="19920647" y="1473641"/>
                    <a:pt x="19954371" y="1756876"/>
                  </a:cubicBezTo>
                  <a:cubicBezTo>
                    <a:pt x="19958653" y="1755631"/>
                    <a:pt x="19962516" y="1757598"/>
                    <a:pt x="19966109" y="1756876"/>
                  </a:cubicBezTo>
                  <a:cubicBezTo>
                    <a:pt x="19962516" y="1757598"/>
                    <a:pt x="19753332" y="1718849"/>
                    <a:pt x="19578759" y="1756876"/>
                  </a:cubicBezTo>
                  <a:cubicBezTo>
                    <a:pt x="19404186" y="1794903"/>
                    <a:pt x="19066736" y="1661611"/>
                    <a:pt x="18592779" y="1756876"/>
                  </a:cubicBezTo>
                  <a:cubicBezTo>
                    <a:pt x="18118822" y="1852141"/>
                    <a:pt x="18457334" y="1742833"/>
                    <a:pt x="18404973" y="1756876"/>
                  </a:cubicBezTo>
                  <a:cubicBezTo>
                    <a:pt x="18352612" y="1770919"/>
                    <a:pt x="17684685" y="1648705"/>
                    <a:pt x="17418992" y="1756876"/>
                  </a:cubicBezTo>
                  <a:cubicBezTo>
                    <a:pt x="17153299" y="1865047"/>
                    <a:pt x="17214356" y="1751520"/>
                    <a:pt x="17031643" y="1756876"/>
                  </a:cubicBezTo>
                  <a:cubicBezTo>
                    <a:pt x="16848930" y="1762232"/>
                    <a:pt x="16908796" y="1740948"/>
                    <a:pt x="16843837" y="1756876"/>
                  </a:cubicBezTo>
                  <a:cubicBezTo>
                    <a:pt x="16778878" y="1772804"/>
                    <a:pt x="16424964" y="1740021"/>
                    <a:pt x="16057400" y="1756876"/>
                  </a:cubicBezTo>
                  <a:cubicBezTo>
                    <a:pt x="15689836" y="1773731"/>
                    <a:pt x="15918635" y="1750855"/>
                    <a:pt x="15869594" y="1756876"/>
                  </a:cubicBezTo>
                  <a:cubicBezTo>
                    <a:pt x="15820553" y="1762897"/>
                    <a:pt x="15669163" y="1754938"/>
                    <a:pt x="15482244" y="1756876"/>
                  </a:cubicBezTo>
                  <a:cubicBezTo>
                    <a:pt x="15295325" y="1758814"/>
                    <a:pt x="14922380" y="1695985"/>
                    <a:pt x="14496264" y="1756876"/>
                  </a:cubicBezTo>
                  <a:cubicBezTo>
                    <a:pt x="14070148" y="1817767"/>
                    <a:pt x="14187700" y="1720234"/>
                    <a:pt x="14108914" y="1756876"/>
                  </a:cubicBezTo>
                  <a:cubicBezTo>
                    <a:pt x="14030128" y="1793518"/>
                    <a:pt x="13658842" y="1706890"/>
                    <a:pt x="13322477" y="1756876"/>
                  </a:cubicBezTo>
                  <a:cubicBezTo>
                    <a:pt x="12986112" y="1806862"/>
                    <a:pt x="12926746" y="1736503"/>
                    <a:pt x="12735584" y="1756876"/>
                  </a:cubicBezTo>
                  <a:cubicBezTo>
                    <a:pt x="12544422" y="1777249"/>
                    <a:pt x="12120816" y="1692977"/>
                    <a:pt x="11949147" y="1756876"/>
                  </a:cubicBezTo>
                  <a:cubicBezTo>
                    <a:pt x="12120816" y="1692977"/>
                    <a:pt x="11956961" y="1757723"/>
                    <a:pt x="11960885" y="1756876"/>
                  </a:cubicBezTo>
                  <a:cubicBezTo>
                    <a:pt x="11964809" y="1756029"/>
                    <a:pt x="11969834" y="1756978"/>
                    <a:pt x="11972623" y="1756876"/>
                  </a:cubicBezTo>
                  <a:cubicBezTo>
                    <a:pt x="11975412" y="1756774"/>
                    <a:pt x="11980733" y="1756952"/>
                    <a:pt x="11984360" y="1756876"/>
                  </a:cubicBezTo>
                  <a:cubicBezTo>
                    <a:pt x="11980733" y="1756952"/>
                    <a:pt x="11365075" y="1699436"/>
                    <a:pt x="11197923" y="1756876"/>
                  </a:cubicBezTo>
                  <a:cubicBezTo>
                    <a:pt x="11365075" y="1699436"/>
                    <a:pt x="11205783" y="1757883"/>
                    <a:pt x="11209661" y="1756876"/>
                  </a:cubicBezTo>
                  <a:cubicBezTo>
                    <a:pt x="11205783" y="1757883"/>
                    <a:pt x="10803101" y="1684398"/>
                    <a:pt x="10423224" y="1756876"/>
                  </a:cubicBezTo>
                  <a:cubicBezTo>
                    <a:pt x="10043347" y="1829354"/>
                    <a:pt x="10170353" y="1721461"/>
                    <a:pt x="10035875" y="1756876"/>
                  </a:cubicBezTo>
                  <a:cubicBezTo>
                    <a:pt x="9901397" y="1792291"/>
                    <a:pt x="9792962" y="1737144"/>
                    <a:pt x="9648525" y="1756876"/>
                  </a:cubicBezTo>
                  <a:cubicBezTo>
                    <a:pt x="9504088" y="1776608"/>
                    <a:pt x="9221871" y="1668085"/>
                    <a:pt x="8862088" y="1756876"/>
                  </a:cubicBezTo>
                  <a:cubicBezTo>
                    <a:pt x="9221871" y="1668085"/>
                    <a:pt x="8871041" y="1758184"/>
                    <a:pt x="8873826" y="1756876"/>
                  </a:cubicBezTo>
                  <a:cubicBezTo>
                    <a:pt x="8871041" y="1758184"/>
                    <a:pt x="8330692" y="1663393"/>
                    <a:pt x="8087389" y="1756876"/>
                  </a:cubicBezTo>
                  <a:cubicBezTo>
                    <a:pt x="7844086" y="1850359"/>
                    <a:pt x="7959260" y="1754894"/>
                    <a:pt x="7899583" y="1756876"/>
                  </a:cubicBezTo>
                  <a:cubicBezTo>
                    <a:pt x="7839906" y="1758858"/>
                    <a:pt x="7756173" y="1754170"/>
                    <a:pt x="7711777" y="1756876"/>
                  </a:cubicBezTo>
                  <a:cubicBezTo>
                    <a:pt x="7667381" y="1759582"/>
                    <a:pt x="7087849" y="1752315"/>
                    <a:pt x="6725797" y="1756876"/>
                  </a:cubicBezTo>
                  <a:cubicBezTo>
                    <a:pt x="6363745" y="1761437"/>
                    <a:pt x="6202745" y="1669787"/>
                    <a:pt x="5939360" y="1756876"/>
                  </a:cubicBezTo>
                  <a:cubicBezTo>
                    <a:pt x="5675975" y="1843965"/>
                    <a:pt x="5718971" y="1718803"/>
                    <a:pt x="5552010" y="1756876"/>
                  </a:cubicBezTo>
                  <a:cubicBezTo>
                    <a:pt x="5385049" y="1794949"/>
                    <a:pt x="5417238" y="1749255"/>
                    <a:pt x="5364204" y="1756876"/>
                  </a:cubicBezTo>
                  <a:cubicBezTo>
                    <a:pt x="5417238" y="1749255"/>
                    <a:pt x="5371290" y="1757741"/>
                    <a:pt x="5375942" y="1756876"/>
                  </a:cubicBezTo>
                  <a:cubicBezTo>
                    <a:pt x="5371290" y="1757741"/>
                    <a:pt x="5233161" y="1738762"/>
                    <a:pt x="5188136" y="1756876"/>
                  </a:cubicBezTo>
                  <a:cubicBezTo>
                    <a:pt x="5143111" y="1774990"/>
                    <a:pt x="5084129" y="1734519"/>
                    <a:pt x="5000331" y="1756876"/>
                  </a:cubicBezTo>
                  <a:cubicBezTo>
                    <a:pt x="5084129" y="1734519"/>
                    <a:pt x="5009630" y="1757925"/>
                    <a:pt x="5012068" y="1756876"/>
                  </a:cubicBezTo>
                  <a:cubicBezTo>
                    <a:pt x="5009630" y="1757925"/>
                    <a:pt x="4773636" y="1750967"/>
                    <a:pt x="4624719" y="1756876"/>
                  </a:cubicBezTo>
                  <a:cubicBezTo>
                    <a:pt x="4475802" y="1762785"/>
                    <a:pt x="4257924" y="1742190"/>
                    <a:pt x="4037826" y="1756876"/>
                  </a:cubicBezTo>
                  <a:cubicBezTo>
                    <a:pt x="3817728" y="1771562"/>
                    <a:pt x="3568549" y="1696342"/>
                    <a:pt x="3450932" y="1756876"/>
                  </a:cubicBezTo>
                  <a:cubicBezTo>
                    <a:pt x="3568549" y="1696342"/>
                    <a:pt x="3458266" y="1758265"/>
                    <a:pt x="3462670" y="1756876"/>
                  </a:cubicBezTo>
                  <a:cubicBezTo>
                    <a:pt x="3458266" y="1758265"/>
                    <a:pt x="3089190" y="1716851"/>
                    <a:pt x="2875777" y="1756876"/>
                  </a:cubicBezTo>
                  <a:cubicBezTo>
                    <a:pt x="2662364" y="1796901"/>
                    <a:pt x="2089210" y="1723848"/>
                    <a:pt x="1889796" y="1756876"/>
                  </a:cubicBezTo>
                  <a:cubicBezTo>
                    <a:pt x="1690382" y="1789904"/>
                    <a:pt x="1371299" y="1718662"/>
                    <a:pt x="1103359" y="1756876"/>
                  </a:cubicBezTo>
                  <a:cubicBezTo>
                    <a:pt x="835419" y="1795090"/>
                    <a:pt x="888481" y="1754855"/>
                    <a:pt x="716010" y="1756876"/>
                  </a:cubicBezTo>
                  <a:cubicBezTo>
                    <a:pt x="888481" y="1754855"/>
                    <a:pt x="723023" y="1758266"/>
                    <a:pt x="727748" y="1756876"/>
                  </a:cubicBezTo>
                  <a:cubicBezTo>
                    <a:pt x="723023" y="1758266"/>
                    <a:pt x="616396" y="1748592"/>
                    <a:pt x="539942" y="1756876"/>
                  </a:cubicBezTo>
                  <a:cubicBezTo>
                    <a:pt x="616396" y="1748592"/>
                    <a:pt x="547092" y="1757490"/>
                    <a:pt x="551680" y="1756876"/>
                  </a:cubicBezTo>
                  <a:cubicBezTo>
                    <a:pt x="547092" y="1757490"/>
                    <a:pt x="206712" y="1745109"/>
                    <a:pt x="0" y="1756876"/>
                  </a:cubicBezTo>
                  <a:cubicBezTo>
                    <a:pt x="-22620" y="1609617"/>
                    <a:pt x="37670" y="1409499"/>
                    <a:pt x="0" y="1153682"/>
                  </a:cubicBezTo>
                  <a:cubicBezTo>
                    <a:pt x="-37670" y="897865"/>
                    <a:pt x="5830" y="823160"/>
                    <a:pt x="0" y="603194"/>
                  </a:cubicBezTo>
                  <a:cubicBezTo>
                    <a:pt x="-5830" y="383228"/>
                    <a:pt x="16862" y="225636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b="1" dirty="0">
                  <a:solidFill>
                    <a:schemeClr val="tx1"/>
                  </a:solidFill>
                </a:rPr>
                <a:t>Du hast Geld in das Unternehmen </a:t>
              </a:r>
              <a:r>
                <a:rPr lang="de-AT" sz="2000" b="1" dirty="0" err="1">
                  <a:solidFill>
                    <a:schemeClr val="tx1"/>
                  </a:solidFill>
                </a:rPr>
                <a:t>Velino</a:t>
              </a:r>
              <a:r>
                <a:rPr lang="de-AT" sz="2000" b="1" dirty="0">
                  <a:solidFill>
                    <a:schemeClr val="tx1"/>
                  </a:solidFill>
                </a:rPr>
                <a:t> investiert.</a:t>
              </a:r>
              <a:br>
                <a:rPr lang="de-AT" sz="2000" dirty="0">
                  <a:solidFill>
                    <a:schemeClr val="tx1"/>
                  </a:solidFill>
                </a:rPr>
              </a:br>
              <a:r>
                <a:rPr lang="de-AT" sz="2000" dirty="0">
                  <a:solidFill>
                    <a:schemeClr val="tx1"/>
                  </a:solidFill>
                </a:rPr>
                <a:t>Du willst, dass </a:t>
              </a:r>
              <a:r>
                <a:rPr lang="de-AT" sz="2000" dirty="0" err="1">
                  <a:solidFill>
                    <a:schemeClr val="tx1"/>
                  </a:solidFill>
                </a:rPr>
                <a:t>Velino</a:t>
              </a:r>
              <a:r>
                <a:rPr lang="de-AT" sz="2000" dirty="0">
                  <a:solidFill>
                    <a:schemeClr val="tx1"/>
                  </a:solidFill>
                </a:rPr>
                <a:t> erfolgreich ist und Gewinn macht – das steigert den Wert deiner Beteiligung.</a:t>
              </a:r>
              <a:endParaRPr lang="de-AT" sz="2000" dirty="0">
                <a:solidFill>
                  <a:schemeClr val="tx1"/>
                </a:solidFill>
                <a:latin typeface="-webkit-standard"/>
              </a:endParaRPr>
            </a:p>
            <a:p>
              <a:pPr algn="just"/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Rechteck 23">
            <a:extLst>
              <a:ext uri="{FF2B5EF4-FFF2-40B4-BE49-F238E27FC236}">
                <a16:creationId xmlns:a16="http://schemas.microsoft.com/office/drawing/2014/main" id="{2CFA6B07-790E-FC36-7E9B-183B829A932B}"/>
              </a:ext>
            </a:extLst>
          </p:cNvPr>
          <p:cNvSpPr/>
          <p:nvPr/>
        </p:nvSpPr>
        <p:spPr>
          <a:xfrm>
            <a:off x="1097241" y="2874697"/>
            <a:ext cx="3927912" cy="189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b="1" dirty="0">
                <a:solidFill>
                  <a:schemeClr val="tx1"/>
                </a:solidFill>
              </a:rPr>
              <a:t>Was dir wichtig ist: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Effiziente Produktion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Gute Preise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Gute Verkaufszahlen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Stabile Gewinne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58616ABC-713B-5E59-B0D7-0C285E26358C}"/>
              </a:ext>
            </a:extLst>
          </p:cNvPr>
          <p:cNvSpPr/>
          <p:nvPr/>
        </p:nvSpPr>
        <p:spPr>
          <a:xfrm>
            <a:off x="5202853" y="2879380"/>
            <a:ext cx="3927912" cy="189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b="1" dirty="0">
                <a:solidFill>
                  <a:schemeClr val="tx1"/>
                </a:solidFill>
              </a:rPr>
              <a:t>Worüber du nachdenkst: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Produktion im Ausland spart Geld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Aber: Risiken durch Krisen und Transportprobleme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Produktion in Österreich könnte das Image verbessern – aber weniger Gewinn bringen?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EF806E27-3FC9-7636-B4F5-FD76BAC7BB18}"/>
              </a:ext>
            </a:extLst>
          </p:cNvPr>
          <p:cNvSpPr/>
          <p:nvPr/>
        </p:nvSpPr>
        <p:spPr>
          <a:xfrm>
            <a:off x="1010653" y="4812632"/>
            <a:ext cx="8120112" cy="759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de-AT" dirty="0">
                <a:solidFill>
                  <a:schemeClr val="tx1"/>
                </a:solidFill>
              </a:rPr>
              <a:t>Formuliere </a:t>
            </a:r>
            <a:r>
              <a:rPr lang="de-AT" b="1" dirty="0">
                <a:solidFill>
                  <a:schemeClr val="tx1"/>
                </a:solidFill>
              </a:rPr>
              <a:t>2–3 Argumente</a:t>
            </a:r>
            <a:r>
              <a:rPr lang="de-AT" dirty="0">
                <a:solidFill>
                  <a:schemeClr val="tx1"/>
                </a:solidFill>
              </a:rPr>
              <a:t>, warum du als </a:t>
            </a:r>
            <a:r>
              <a:rPr lang="de-AT" dirty="0" err="1">
                <a:solidFill>
                  <a:schemeClr val="tx1"/>
                </a:solidFill>
              </a:rPr>
              <a:t>Investor:in</a:t>
            </a:r>
            <a:r>
              <a:rPr lang="de-AT" dirty="0">
                <a:solidFill>
                  <a:schemeClr val="tx1"/>
                </a:solidFill>
              </a:rPr>
              <a:t> für oder gegen eine regionalere Produktion bist.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440894-5970-CC13-FB04-CCD9DB89C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Investor:in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C0DEA3-D542-DBE7-4A9C-55139A03C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18</a:t>
            </a:fld>
            <a:endParaRPr lang="de-AT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F2800683-28DA-983C-9B52-90F158005142}"/>
              </a:ext>
            </a:extLst>
          </p:cNvPr>
          <p:cNvGrpSpPr/>
          <p:nvPr/>
        </p:nvGrpSpPr>
        <p:grpSpPr>
          <a:xfrm>
            <a:off x="9743414" y="1935271"/>
            <a:ext cx="1843383" cy="3784394"/>
            <a:chOff x="10091942" y="729351"/>
            <a:chExt cx="1843383" cy="3784394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B3878969-7A5D-FFC1-F2AC-39D740F35449}"/>
                </a:ext>
              </a:extLst>
            </p:cNvPr>
            <p:cNvSpPr/>
            <p:nvPr/>
          </p:nvSpPr>
          <p:spPr>
            <a:xfrm>
              <a:off x="10618398" y="4052466"/>
              <a:ext cx="1316927" cy="46127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Investorin</a:t>
              </a:r>
            </a:p>
          </p:txBody>
        </p:sp>
        <p:pic>
          <p:nvPicPr>
            <p:cNvPr id="17" name="Grafik 16" descr="Frau im Anzug">
              <a:extLst>
                <a:ext uri="{FF2B5EF4-FFF2-40B4-BE49-F238E27FC236}">
                  <a16:creationId xmlns:a16="http://schemas.microsoft.com/office/drawing/2014/main" id="{660416B2-46E8-811A-EA50-015B8E039A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10091942" y="729351"/>
              <a:ext cx="1623460" cy="33828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55090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B2D0FC98-9774-D813-8A15-02302BD464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B67571AA-CCC0-C944-BB01-7E3AEF008AD2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-2253271" y="754799"/>
            <a:chExt cx="26073642" cy="2026935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139B8048-7991-8F5F-1C01-43EE4BDB7352}"/>
                </a:ext>
              </a:extLst>
            </p:cNvPr>
            <p:cNvSpPr/>
            <p:nvPr/>
          </p:nvSpPr>
          <p:spPr>
            <a:xfrm>
              <a:off x="-2253271" y="754799"/>
              <a:ext cx="26073642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5BA36645-28BD-D2FE-CDA7-A2F7AB1D75E5}"/>
                </a:ext>
              </a:extLst>
            </p:cNvPr>
            <p:cNvSpPr/>
            <p:nvPr/>
          </p:nvSpPr>
          <p:spPr>
            <a:xfrm>
              <a:off x="-1445809" y="889828"/>
              <a:ext cx="19954371" cy="1756876"/>
            </a:xfrm>
            <a:custGeom>
              <a:avLst/>
              <a:gdLst>
                <a:gd name="connsiteX0" fmla="*/ 0 w 19954371"/>
                <a:gd name="connsiteY0" fmla="*/ 0 h 1756876"/>
                <a:gd name="connsiteX1" fmla="*/ 187806 w 19954371"/>
                <a:gd name="connsiteY1" fmla="*/ 0 h 1756876"/>
                <a:gd name="connsiteX2" fmla="*/ 575155 w 19954371"/>
                <a:gd name="connsiteY2" fmla="*/ 0 h 1756876"/>
                <a:gd name="connsiteX3" fmla="*/ 962505 w 19954371"/>
                <a:gd name="connsiteY3" fmla="*/ 0 h 1756876"/>
                <a:gd name="connsiteX4" fmla="*/ 1549398 w 19954371"/>
                <a:gd name="connsiteY4" fmla="*/ 0 h 1756876"/>
                <a:gd name="connsiteX5" fmla="*/ 1737204 w 19954371"/>
                <a:gd name="connsiteY5" fmla="*/ 0 h 1756876"/>
                <a:gd name="connsiteX6" fmla="*/ 2324097 w 19954371"/>
                <a:gd name="connsiteY6" fmla="*/ 0 h 1756876"/>
                <a:gd name="connsiteX7" fmla="*/ 3310078 w 19954371"/>
                <a:gd name="connsiteY7" fmla="*/ 0 h 1756876"/>
                <a:gd name="connsiteX8" fmla="*/ 4096515 w 19954371"/>
                <a:gd name="connsiteY8" fmla="*/ 0 h 1756876"/>
                <a:gd name="connsiteX9" fmla="*/ 4683408 w 19954371"/>
                <a:gd name="connsiteY9" fmla="*/ 0 h 1756876"/>
                <a:gd name="connsiteX10" fmla="*/ 5469845 w 19954371"/>
                <a:gd name="connsiteY10" fmla="*/ 0 h 1756876"/>
                <a:gd name="connsiteX11" fmla="*/ 6256282 w 19954371"/>
                <a:gd name="connsiteY11" fmla="*/ 0 h 1756876"/>
                <a:gd name="connsiteX12" fmla="*/ 7042719 w 19954371"/>
                <a:gd name="connsiteY12" fmla="*/ 0 h 1756876"/>
                <a:gd name="connsiteX13" fmla="*/ 7629612 w 19954371"/>
                <a:gd name="connsiteY13" fmla="*/ 0 h 1756876"/>
                <a:gd name="connsiteX14" fmla="*/ 8416049 w 19954371"/>
                <a:gd name="connsiteY14" fmla="*/ 0 h 1756876"/>
                <a:gd name="connsiteX15" fmla="*/ 8803399 w 19954371"/>
                <a:gd name="connsiteY15" fmla="*/ 0 h 1756876"/>
                <a:gd name="connsiteX16" fmla="*/ 8991205 w 19954371"/>
                <a:gd name="connsiteY16" fmla="*/ 0 h 1756876"/>
                <a:gd name="connsiteX17" fmla="*/ 9179011 w 19954371"/>
                <a:gd name="connsiteY17" fmla="*/ 0 h 1756876"/>
                <a:gd name="connsiteX18" fmla="*/ 9765904 w 19954371"/>
                <a:gd name="connsiteY18" fmla="*/ 0 h 1756876"/>
                <a:gd name="connsiteX19" fmla="*/ 10751885 w 19954371"/>
                <a:gd name="connsiteY19" fmla="*/ 0 h 1756876"/>
                <a:gd name="connsiteX20" fmla="*/ 11139234 w 19954371"/>
                <a:gd name="connsiteY20" fmla="*/ 0 h 1756876"/>
                <a:gd name="connsiteX21" fmla="*/ 11925671 w 19954371"/>
                <a:gd name="connsiteY21" fmla="*/ 0 h 1756876"/>
                <a:gd name="connsiteX22" fmla="*/ 12113477 w 19954371"/>
                <a:gd name="connsiteY22" fmla="*/ 0 h 1756876"/>
                <a:gd name="connsiteX23" fmla="*/ 12700370 w 19954371"/>
                <a:gd name="connsiteY23" fmla="*/ 0 h 1756876"/>
                <a:gd name="connsiteX24" fmla="*/ 13686351 w 19954371"/>
                <a:gd name="connsiteY24" fmla="*/ 0 h 1756876"/>
                <a:gd name="connsiteX25" fmla="*/ 13674613 w 19954371"/>
                <a:gd name="connsiteY25" fmla="*/ 0 h 1756876"/>
                <a:gd name="connsiteX26" fmla="*/ 13662875 w 19954371"/>
                <a:gd name="connsiteY26" fmla="*/ 0 h 1756876"/>
                <a:gd name="connsiteX27" fmla="*/ 14050225 w 19954371"/>
                <a:gd name="connsiteY27" fmla="*/ 0 h 1756876"/>
                <a:gd name="connsiteX28" fmla="*/ 14437574 w 19954371"/>
                <a:gd name="connsiteY28" fmla="*/ 0 h 1756876"/>
                <a:gd name="connsiteX29" fmla="*/ 14824924 w 19954371"/>
                <a:gd name="connsiteY29" fmla="*/ 0 h 1756876"/>
                <a:gd name="connsiteX30" fmla="*/ 15012730 w 19954371"/>
                <a:gd name="connsiteY30" fmla="*/ 0 h 1756876"/>
                <a:gd name="connsiteX31" fmla="*/ 15799167 w 19954371"/>
                <a:gd name="connsiteY31" fmla="*/ 0 h 1756876"/>
                <a:gd name="connsiteX32" fmla="*/ 16585604 w 19954371"/>
                <a:gd name="connsiteY32" fmla="*/ 0 h 1756876"/>
                <a:gd name="connsiteX33" fmla="*/ 16773410 w 19954371"/>
                <a:gd name="connsiteY33" fmla="*/ 0 h 1756876"/>
                <a:gd name="connsiteX34" fmla="*/ 17759390 w 19954371"/>
                <a:gd name="connsiteY34" fmla="*/ 0 h 1756876"/>
                <a:gd name="connsiteX35" fmla="*/ 18146740 w 19954371"/>
                <a:gd name="connsiteY35" fmla="*/ 0 h 1756876"/>
                <a:gd name="connsiteX36" fmla="*/ 18334546 w 19954371"/>
                <a:gd name="connsiteY36" fmla="*/ 0 h 1756876"/>
                <a:gd name="connsiteX37" fmla="*/ 18721895 w 19954371"/>
                <a:gd name="connsiteY37" fmla="*/ 0 h 1756876"/>
                <a:gd name="connsiteX38" fmla="*/ 19954371 w 19954371"/>
                <a:gd name="connsiteY38" fmla="*/ 0 h 1756876"/>
                <a:gd name="connsiteX39" fmla="*/ 19954371 w 19954371"/>
                <a:gd name="connsiteY39" fmla="*/ 550488 h 1756876"/>
                <a:gd name="connsiteX40" fmla="*/ 19954371 w 19954371"/>
                <a:gd name="connsiteY40" fmla="*/ 1118544 h 1756876"/>
                <a:gd name="connsiteX41" fmla="*/ 19954371 w 19954371"/>
                <a:gd name="connsiteY41" fmla="*/ 1756876 h 1756876"/>
                <a:gd name="connsiteX42" fmla="*/ 19567021 w 19954371"/>
                <a:gd name="connsiteY42" fmla="*/ 1756876 h 1756876"/>
                <a:gd name="connsiteX43" fmla="*/ 19578759 w 19954371"/>
                <a:gd name="connsiteY43" fmla="*/ 1756876 h 1756876"/>
                <a:gd name="connsiteX44" fmla="*/ 18792322 w 19954371"/>
                <a:gd name="connsiteY44" fmla="*/ 1756876 h 1756876"/>
                <a:gd name="connsiteX45" fmla="*/ 18804060 w 19954371"/>
                <a:gd name="connsiteY45" fmla="*/ 1756876 h 1756876"/>
                <a:gd name="connsiteX46" fmla="*/ 18815798 w 19954371"/>
                <a:gd name="connsiteY46" fmla="*/ 1756876 h 1756876"/>
                <a:gd name="connsiteX47" fmla="*/ 18627992 w 19954371"/>
                <a:gd name="connsiteY47" fmla="*/ 1756876 h 1756876"/>
                <a:gd name="connsiteX48" fmla="*/ 18440186 w 19954371"/>
                <a:gd name="connsiteY48" fmla="*/ 1756876 h 1756876"/>
                <a:gd name="connsiteX49" fmla="*/ 18252381 w 19954371"/>
                <a:gd name="connsiteY49" fmla="*/ 1756876 h 1756876"/>
                <a:gd name="connsiteX50" fmla="*/ 17865031 w 19954371"/>
                <a:gd name="connsiteY50" fmla="*/ 1756876 h 1756876"/>
                <a:gd name="connsiteX51" fmla="*/ 17477681 w 19954371"/>
                <a:gd name="connsiteY51" fmla="*/ 1756876 h 1756876"/>
                <a:gd name="connsiteX52" fmla="*/ 17289876 w 19954371"/>
                <a:gd name="connsiteY52" fmla="*/ 1756876 h 1756876"/>
                <a:gd name="connsiteX53" fmla="*/ 16303895 w 19954371"/>
                <a:gd name="connsiteY53" fmla="*/ 1756876 h 1756876"/>
                <a:gd name="connsiteX54" fmla="*/ 15317914 w 19954371"/>
                <a:gd name="connsiteY54" fmla="*/ 1756876 h 1756876"/>
                <a:gd name="connsiteX55" fmla="*/ 14531477 w 19954371"/>
                <a:gd name="connsiteY55" fmla="*/ 1756876 h 1756876"/>
                <a:gd name="connsiteX56" fmla="*/ 14144128 w 19954371"/>
                <a:gd name="connsiteY56" fmla="*/ 1756876 h 1756876"/>
                <a:gd name="connsiteX57" fmla="*/ 14155866 w 19954371"/>
                <a:gd name="connsiteY57" fmla="*/ 1756876 h 1756876"/>
                <a:gd name="connsiteX58" fmla="*/ 13768516 w 19954371"/>
                <a:gd name="connsiteY58" fmla="*/ 1756876 h 1756876"/>
                <a:gd name="connsiteX59" fmla="*/ 13381166 w 19954371"/>
                <a:gd name="connsiteY59" fmla="*/ 1756876 h 1756876"/>
                <a:gd name="connsiteX60" fmla="*/ 13193361 w 19954371"/>
                <a:gd name="connsiteY60" fmla="*/ 1756876 h 1756876"/>
                <a:gd name="connsiteX61" fmla="*/ 12207380 w 19954371"/>
                <a:gd name="connsiteY61" fmla="*/ 1756876 h 1756876"/>
                <a:gd name="connsiteX62" fmla="*/ 11620487 w 19954371"/>
                <a:gd name="connsiteY62" fmla="*/ 1756876 h 1756876"/>
                <a:gd name="connsiteX63" fmla="*/ 11432681 w 19954371"/>
                <a:gd name="connsiteY63" fmla="*/ 1756876 h 1756876"/>
                <a:gd name="connsiteX64" fmla="*/ 11045331 w 19954371"/>
                <a:gd name="connsiteY64" fmla="*/ 1756876 h 1756876"/>
                <a:gd name="connsiteX65" fmla="*/ 10657982 w 19954371"/>
                <a:gd name="connsiteY65" fmla="*/ 1756876 h 1756876"/>
                <a:gd name="connsiteX66" fmla="*/ 9672001 w 19954371"/>
                <a:gd name="connsiteY66" fmla="*/ 1756876 h 1756876"/>
                <a:gd name="connsiteX67" fmla="*/ 8686020 w 19954371"/>
                <a:gd name="connsiteY67" fmla="*/ 1756876 h 1756876"/>
                <a:gd name="connsiteX68" fmla="*/ 8298671 w 19954371"/>
                <a:gd name="connsiteY68" fmla="*/ 1756876 h 1756876"/>
                <a:gd name="connsiteX69" fmla="*/ 8310409 w 19954371"/>
                <a:gd name="connsiteY69" fmla="*/ 1756876 h 1756876"/>
                <a:gd name="connsiteX70" fmla="*/ 7324428 w 19954371"/>
                <a:gd name="connsiteY70" fmla="*/ 1756876 h 1756876"/>
                <a:gd name="connsiteX71" fmla="*/ 6338447 w 19954371"/>
                <a:gd name="connsiteY71" fmla="*/ 1756876 h 1756876"/>
                <a:gd name="connsiteX72" fmla="*/ 5352467 w 19954371"/>
                <a:gd name="connsiteY72" fmla="*/ 1756876 h 1756876"/>
                <a:gd name="connsiteX73" fmla="*/ 4366486 w 19954371"/>
                <a:gd name="connsiteY73" fmla="*/ 1756876 h 1756876"/>
                <a:gd name="connsiteX74" fmla="*/ 3580049 w 19954371"/>
                <a:gd name="connsiteY74" fmla="*/ 1756876 h 1756876"/>
                <a:gd name="connsiteX75" fmla="*/ 2594068 w 19954371"/>
                <a:gd name="connsiteY75" fmla="*/ 1756876 h 1756876"/>
                <a:gd name="connsiteX76" fmla="*/ 1608088 w 19954371"/>
                <a:gd name="connsiteY76" fmla="*/ 1756876 h 1756876"/>
                <a:gd name="connsiteX77" fmla="*/ 821651 w 19954371"/>
                <a:gd name="connsiteY77" fmla="*/ 1756876 h 1756876"/>
                <a:gd name="connsiteX78" fmla="*/ 0 w 19954371"/>
                <a:gd name="connsiteY78" fmla="*/ 1756876 h 1756876"/>
                <a:gd name="connsiteX79" fmla="*/ 0 w 19954371"/>
                <a:gd name="connsiteY79" fmla="*/ 1171251 h 1756876"/>
                <a:gd name="connsiteX80" fmla="*/ 0 w 19954371"/>
                <a:gd name="connsiteY80" fmla="*/ 603194 h 1756876"/>
                <a:gd name="connsiteX81" fmla="*/ 0 w 19954371"/>
                <a:gd name="connsiteY81" fmla="*/ 0 h 17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9954371" h="1756876" fill="none" extrusionOk="0">
                  <a:moveTo>
                    <a:pt x="0" y="0"/>
                  </a:moveTo>
                  <a:cubicBezTo>
                    <a:pt x="52524" y="-10669"/>
                    <a:pt x="149066" y="18701"/>
                    <a:pt x="187806" y="0"/>
                  </a:cubicBezTo>
                  <a:cubicBezTo>
                    <a:pt x="226546" y="-18701"/>
                    <a:pt x="482310" y="25942"/>
                    <a:pt x="575155" y="0"/>
                  </a:cubicBezTo>
                  <a:cubicBezTo>
                    <a:pt x="668000" y="-25942"/>
                    <a:pt x="795851" y="12605"/>
                    <a:pt x="962505" y="0"/>
                  </a:cubicBezTo>
                  <a:cubicBezTo>
                    <a:pt x="1129159" y="-12605"/>
                    <a:pt x="1377498" y="6226"/>
                    <a:pt x="1549398" y="0"/>
                  </a:cubicBezTo>
                  <a:cubicBezTo>
                    <a:pt x="1721298" y="-6226"/>
                    <a:pt x="1656703" y="21352"/>
                    <a:pt x="1737204" y="0"/>
                  </a:cubicBezTo>
                  <a:cubicBezTo>
                    <a:pt x="1817705" y="-21352"/>
                    <a:pt x="2150074" y="40365"/>
                    <a:pt x="2324097" y="0"/>
                  </a:cubicBezTo>
                  <a:cubicBezTo>
                    <a:pt x="2498120" y="-40365"/>
                    <a:pt x="3036739" y="27245"/>
                    <a:pt x="3310078" y="0"/>
                  </a:cubicBezTo>
                  <a:cubicBezTo>
                    <a:pt x="3583417" y="-27245"/>
                    <a:pt x="3712656" y="1229"/>
                    <a:pt x="4096515" y="0"/>
                  </a:cubicBezTo>
                  <a:cubicBezTo>
                    <a:pt x="4480374" y="-1229"/>
                    <a:pt x="4488466" y="59891"/>
                    <a:pt x="4683408" y="0"/>
                  </a:cubicBezTo>
                  <a:cubicBezTo>
                    <a:pt x="4878350" y="-59891"/>
                    <a:pt x="5260080" y="88612"/>
                    <a:pt x="5469845" y="0"/>
                  </a:cubicBezTo>
                  <a:cubicBezTo>
                    <a:pt x="5679610" y="-88612"/>
                    <a:pt x="5960565" y="87589"/>
                    <a:pt x="6256282" y="0"/>
                  </a:cubicBezTo>
                  <a:cubicBezTo>
                    <a:pt x="6551999" y="-87589"/>
                    <a:pt x="6782199" y="21613"/>
                    <a:pt x="7042719" y="0"/>
                  </a:cubicBezTo>
                  <a:cubicBezTo>
                    <a:pt x="7303239" y="-21613"/>
                    <a:pt x="7445943" y="3025"/>
                    <a:pt x="7629612" y="0"/>
                  </a:cubicBezTo>
                  <a:cubicBezTo>
                    <a:pt x="7813281" y="-3025"/>
                    <a:pt x="8100183" y="29299"/>
                    <a:pt x="8416049" y="0"/>
                  </a:cubicBezTo>
                  <a:cubicBezTo>
                    <a:pt x="8731915" y="-29299"/>
                    <a:pt x="8670520" y="6454"/>
                    <a:pt x="8803399" y="0"/>
                  </a:cubicBezTo>
                  <a:cubicBezTo>
                    <a:pt x="8936278" y="-6454"/>
                    <a:pt x="8931416" y="17323"/>
                    <a:pt x="8991205" y="0"/>
                  </a:cubicBezTo>
                  <a:cubicBezTo>
                    <a:pt x="9050994" y="-17323"/>
                    <a:pt x="9140932" y="19326"/>
                    <a:pt x="9179011" y="0"/>
                  </a:cubicBezTo>
                  <a:cubicBezTo>
                    <a:pt x="9217090" y="-19326"/>
                    <a:pt x="9529957" y="31304"/>
                    <a:pt x="9765904" y="0"/>
                  </a:cubicBezTo>
                  <a:cubicBezTo>
                    <a:pt x="10001851" y="-31304"/>
                    <a:pt x="10475190" y="32268"/>
                    <a:pt x="10751885" y="0"/>
                  </a:cubicBezTo>
                  <a:cubicBezTo>
                    <a:pt x="11028580" y="-32268"/>
                    <a:pt x="10959451" y="39210"/>
                    <a:pt x="11139234" y="0"/>
                  </a:cubicBezTo>
                  <a:cubicBezTo>
                    <a:pt x="11319017" y="-39210"/>
                    <a:pt x="11725671" y="23971"/>
                    <a:pt x="11925671" y="0"/>
                  </a:cubicBezTo>
                  <a:cubicBezTo>
                    <a:pt x="12125671" y="-23971"/>
                    <a:pt x="12027193" y="3366"/>
                    <a:pt x="12113477" y="0"/>
                  </a:cubicBezTo>
                  <a:cubicBezTo>
                    <a:pt x="12199761" y="-3366"/>
                    <a:pt x="12563006" y="29222"/>
                    <a:pt x="12700370" y="0"/>
                  </a:cubicBezTo>
                  <a:cubicBezTo>
                    <a:pt x="12837734" y="-29222"/>
                    <a:pt x="13318180" y="103441"/>
                    <a:pt x="13686351" y="0"/>
                  </a:cubicBezTo>
                  <a:cubicBezTo>
                    <a:pt x="13318180" y="103441"/>
                    <a:pt x="13677819" y="-962"/>
                    <a:pt x="13674613" y="0"/>
                  </a:cubicBezTo>
                  <a:cubicBezTo>
                    <a:pt x="13671407" y="962"/>
                    <a:pt x="13668051" y="-1323"/>
                    <a:pt x="13662875" y="0"/>
                  </a:cubicBezTo>
                  <a:cubicBezTo>
                    <a:pt x="13668051" y="-1323"/>
                    <a:pt x="13965673" y="17085"/>
                    <a:pt x="14050225" y="0"/>
                  </a:cubicBezTo>
                  <a:cubicBezTo>
                    <a:pt x="14134777" y="-17085"/>
                    <a:pt x="14326813" y="39974"/>
                    <a:pt x="14437574" y="0"/>
                  </a:cubicBezTo>
                  <a:cubicBezTo>
                    <a:pt x="14548335" y="-39974"/>
                    <a:pt x="14676676" y="3964"/>
                    <a:pt x="14824924" y="0"/>
                  </a:cubicBezTo>
                  <a:cubicBezTo>
                    <a:pt x="14973172" y="-3964"/>
                    <a:pt x="14960833" y="6082"/>
                    <a:pt x="15012730" y="0"/>
                  </a:cubicBezTo>
                  <a:cubicBezTo>
                    <a:pt x="15064627" y="-6082"/>
                    <a:pt x="15414022" y="48213"/>
                    <a:pt x="15799167" y="0"/>
                  </a:cubicBezTo>
                  <a:cubicBezTo>
                    <a:pt x="16184312" y="-48213"/>
                    <a:pt x="16252812" y="80247"/>
                    <a:pt x="16585604" y="0"/>
                  </a:cubicBezTo>
                  <a:cubicBezTo>
                    <a:pt x="16918396" y="-80247"/>
                    <a:pt x="16723763" y="8551"/>
                    <a:pt x="16773410" y="0"/>
                  </a:cubicBezTo>
                  <a:cubicBezTo>
                    <a:pt x="16823057" y="-8551"/>
                    <a:pt x="17469926" y="100548"/>
                    <a:pt x="17759390" y="0"/>
                  </a:cubicBezTo>
                  <a:cubicBezTo>
                    <a:pt x="18048854" y="-100548"/>
                    <a:pt x="17999672" y="25697"/>
                    <a:pt x="18146740" y="0"/>
                  </a:cubicBezTo>
                  <a:cubicBezTo>
                    <a:pt x="18293808" y="-25697"/>
                    <a:pt x="18264382" y="15063"/>
                    <a:pt x="18334546" y="0"/>
                  </a:cubicBezTo>
                  <a:cubicBezTo>
                    <a:pt x="18404710" y="-15063"/>
                    <a:pt x="18633698" y="17652"/>
                    <a:pt x="18721895" y="0"/>
                  </a:cubicBezTo>
                  <a:cubicBezTo>
                    <a:pt x="18810092" y="-17652"/>
                    <a:pt x="19522192" y="28558"/>
                    <a:pt x="19954371" y="0"/>
                  </a:cubicBezTo>
                  <a:cubicBezTo>
                    <a:pt x="20011459" y="271288"/>
                    <a:pt x="19922270" y="339761"/>
                    <a:pt x="19954371" y="550488"/>
                  </a:cubicBezTo>
                  <a:cubicBezTo>
                    <a:pt x="19986472" y="761215"/>
                    <a:pt x="19906875" y="955689"/>
                    <a:pt x="19954371" y="1118544"/>
                  </a:cubicBezTo>
                  <a:cubicBezTo>
                    <a:pt x="20001867" y="1281399"/>
                    <a:pt x="19942009" y="1618717"/>
                    <a:pt x="19954371" y="1756876"/>
                  </a:cubicBezTo>
                  <a:cubicBezTo>
                    <a:pt x="19815322" y="1779097"/>
                    <a:pt x="19656979" y="1726894"/>
                    <a:pt x="19567021" y="1756876"/>
                  </a:cubicBezTo>
                  <a:cubicBezTo>
                    <a:pt x="19656979" y="1726894"/>
                    <a:pt x="19573344" y="1757558"/>
                    <a:pt x="19578759" y="1756876"/>
                  </a:cubicBezTo>
                  <a:cubicBezTo>
                    <a:pt x="19573344" y="1757558"/>
                    <a:pt x="19004407" y="1750579"/>
                    <a:pt x="18792322" y="1756876"/>
                  </a:cubicBezTo>
                  <a:cubicBezTo>
                    <a:pt x="19004407" y="1750579"/>
                    <a:pt x="18799273" y="1757225"/>
                    <a:pt x="18804060" y="1756876"/>
                  </a:cubicBezTo>
                  <a:cubicBezTo>
                    <a:pt x="18808847" y="1756527"/>
                    <a:pt x="18810908" y="1758116"/>
                    <a:pt x="18815798" y="1756876"/>
                  </a:cubicBezTo>
                  <a:cubicBezTo>
                    <a:pt x="18810908" y="1758116"/>
                    <a:pt x="18667995" y="1734905"/>
                    <a:pt x="18627992" y="1756876"/>
                  </a:cubicBezTo>
                  <a:cubicBezTo>
                    <a:pt x="18587989" y="1778847"/>
                    <a:pt x="18498495" y="1750505"/>
                    <a:pt x="18440186" y="1756876"/>
                  </a:cubicBezTo>
                  <a:cubicBezTo>
                    <a:pt x="18381877" y="1763247"/>
                    <a:pt x="18322907" y="1750959"/>
                    <a:pt x="18252381" y="1756876"/>
                  </a:cubicBezTo>
                  <a:cubicBezTo>
                    <a:pt x="18181855" y="1762793"/>
                    <a:pt x="17965986" y="1736013"/>
                    <a:pt x="17865031" y="1756876"/>
                  </a:cubicBezTo>
                  <a:cubicBezTo>
                    <a:pt x="17764076" y="1777739"/>
                    <a:pt x="17642279" y="1731665"/>
                    <a:pt x="17477681" y="1756876"/>
                  </a:cubicBezTo>
                  <a:cubicBezTo>
                    <a:pt x="17313083" y="1782087"/>
                    <a:pt x="17335491" y="1756713"/>
                    <a:pt x="17289876" y="1756876"/>
                  </a:cubicBezTo>
                  <a:cubicBezTo>
                    <a:pt x="17244262" y="1757039"/>
                    <a:pt x="16749971" y="1733677"/>
                    <a:pt x="16303895" y="1756876"/>
                  </a:cubicBezTo>
                  <a:cubicBezTo>
                    <a:pt x="15857819" y="1780075"/>
                    <a:pt x="15771569" y="1673353"/>
                    <a:pt x="15317914" y="1756876"/>
                  </a:cubicBezTo>
                  <a:cubicBezTo>
                    <a:pt x="14864259" y="1840399"/>
                    <a:pt x="14751400" y="1713039"/>
                    <a:pt x="14531477" y="1756876"/>
                  </a:cubicBezTo>
                  <a:cubicBezTo>
                    <a:pt x="14311554" y="1800713"/>
                    <a:pt x="14325947" y="1743646"/>
                    <a:pt x="14144128" y="1756876"/>
                  </a:cubicBezTo>
                  <a:cubicBezTo>
                    <a:pt x="14325947" y="1743646"/>
                    <a:pt x="14150326" y="1757810"/>
                    <a:pt x="14155866" y="1756876"/>
                  </a:cubicBezTo>
                  <a:cubicBezTo>
                    <a:pt x="14150326" y="1757810"/>
                    <a:pt x="13912152" y="1719242"/>
                    <a:pt x="13768516" y="1756876"/>
                  </a:cubicBezTo>
                  <a:cubicBezTo>
                    <a:pt x="13624880" y="1794510"/>
                    <a:pt x="13481014" y="1750431"/>
                    <a:pt x="13381166" y="1756876"/>
                  </a:cubicBezTo>
                  <a:cubicBezTo>
                    <a:pt x="13281318" y="1763321"/>
                    <a:pt x="13242860" y="1750455"/>
                    <a:pt x="13193361" y="1756876"/>
                  </a:cubicBezTo>
                  <a:cubicBezTo>
                    <a:pt x="13143863" y="1763297"/>
                    <a:pt x="12512977" y="1746488"/>
                    <a:pt x="12207380" y="1756876"/>
                  </a:cubicBezTo>
                  <a:cubicBezTo>
                    <a:pt x="11901783" y="1767264"/>
                    <a:pt x="11738072" y="1736288"/>
                    <a:pt x="11620487" y="1756876"/>
                  </a:cubicBezTo>
                  <a:cubicBezTo>
                    <a:pt x="11502902" y="1777464"/>
                    <a:pt x="11474801" y="1742561"/>
                    <a:pt x="11432681" y="1756876"/>
                  </a:cubicBezTo>
                  <a:cubicBezTo>
                    <a:pt x="11390561" y="1771191"/>
                    <a:pt x="11131202" y="1756191"/>
                    <a:pt x="11045331" y="1756876"/>
                  </a:cubicBezTo>
                  <a:cubicBezTo>
                    <a:pt x="10959460" y="1757561"/>
                    <a:pt x="10829255" y="1728667"/>
                    <a:pt x="10657982" y="1756876"/>
                  </a:cubicBezTo>
                  <a:cubicBezTo>
                    <a:pt x="10486709" y="1785085"/>
                    <a:pt x="10062420" y="1690395"/>
                    <a:pt x="9672001" y="1756876"/>
                  </a:cubicBezTo>
                  <a:cubicBezTo>
                    <a:pt x="9281582" y="1823357"/>
                    <a:pt x="9113784" y="1647717"/>
                    <a:pt x="8686020" y="1756876"/>
                  </a:cubicBezTo>
                  <a:cubicBezTo>
                    <a:pt x="8258256" y="1866035"/>
                    <a:pt x="8398718" y="1737212"/>
                    <a:pt x="8298671" y="1756876"/>
                  </a:cubicBezTo>
                  <a:cubicBezTo>
                    <a:pt x="8398718" y="1737212"/>
                    <a:pt x="8305172" y="1757773"/>
                    <a:pt x="8310409" y="1756876"/>
                  </a:cubicBezTo>
                  <a:cubicBezTo>
                    <a:pt x="8305172" y="1757773"/>
                    <a:pt x="7811428" y="1697145"/>
                    <a:pt x="7324428" y="1756876"/>
                  </a:cubicBezTo>
                  <a:cubicBezTo>
                    <a:pt x="6837428" y="1816607"/>
                    <a:pt x="6766548" y="1729082"/>
                    <a:pt x="6338447" y="1756876"/>
                  </a:cubicBezTo>
                  <a:cubicBezTo>
                    <a:pt x="5910346" y="1784670"/>
                    <a:pt x="5745529" y="1690659"/>
                    <a:pt x="5352467" y="1756876"/>
                  </a:cubicBezTo>
                  <a:cubicBezTo>
                    <a:pt x="4959405" y="1823093"/>
                    <a:pt x="4595586" y="1650491"/>
                    <a:pt x="4366486" y="1756876"/>
                  </a:cubicBezTo>
                  <a:cubicBezTo>
                    <a:pt x="4137386" y="1863261"/>
                    <a:pt x="3849472" y="1734747"/>
                    <a:pt x="3580049" y="1756876"/>
                  </a:cubicBezTo>
                  <a:cubicBezTo>
                    <a:pt x="3310626" y="1779005"/>
                    <a:pt x="2864283" y="1680283"/>
                    <a:pt x="2594068" y="1756876"/>
                  </a:cubicBezTo>
                  <a:cubicBezTo>
                    <a:pt x="2323853" y="1833469"/>
                    <a:pt x="1880940" y="1669598"/>
                    <a:pt x="1608088" y="1756876"/>
                  </a:cubicBezTo>
                  <a:cubicBezTo>
                    <a:pt x="1335236" y="1844154"/>
                    <a:pt x="1133207" y="1743272"/>
                    <a:pt x="821651" y="1756876"/>
                  </a:cubicBezTo>
                  <a:cubicBezTo>
                    <a:pt x="510095" y="1770480"/>
                    <a:pt x="194691" y="1731725"/>
                    <a:pt x="0" y="1756876"/>
                  </a:cubicBezTo>
                  <a:cubicBezTo>
                    <a:pt x="-63406" y="1626029"/>
                    <a:pt x="26384" y="1420400"/>
                    <a:pt x="0" y="1171251"/>
                  </a:cubicBezTo>
                  <a:cubicBezTo>
                    <a:pt x="-26384" y="922102"/>
                    <a:pt x="49921" y="842057"/>
                    <a:pt x="0" y="603194"/>
                  </a:cubicBezTo>
                  <a:cubicBezTo>
                    <a:pt x="-49921" y="364331"/>
                    <a:pt x="63073" y="265675"/>
                    <a:pt x="0" y="0"/>
                  </a:cubicBezTo>
                  <a:close/>
                </a:path>
                <a:path w="19954371" h="1756876" stroke="0" extrusionOk="0">
                  <a:moveTo>
                    <a:pt x="0" y="0"/>
                  </a:moveTo>
                  <a:cubicBezTo>
                    <a:pt x="193217" y="-43874"/>
                    <a:pt x="470278" y="46514"/>
                    <a:pt x="786437" y="0"/>
                  </a:cubicBezTo>
                  <a:cubicBezTo>
                    <a:pt x="1102596" y="-46514"/>
                    <a:pt x="1325654" y="60252"/>
                    <a:pt x="1572874" y="0"/>
                  </a:cubicBezTo>
                  <a:cubicBezTo>
                    <a:pt x="1325654" y="60252"/>
                    <a:pt x="1563811" y="-1122"/>
                    <a:pt x="1561136" y="0"/>
                  </a:cubicBezTo>
                  <a:cubicBezTo>
                    <a:pt x="1563811" y="-1122"/>
                    <a:pt x="2336908" y="52870"/>
                    <a:pt x="2547117" y="0"/>
                  </a:cubicBezTo>
                  <a:cubicBezTo>
                    <a:pt x="2757326" y="-52870"/>
                    <a:pt x="2815264" y="7561"/>
                    <a:pt x="2934466" y="0"/>
                  </a:cubicBezTo>
                  <a:cubicBezTo>
                    <a:pt x="3053668" y="-7561"/>
                    <a:pt x="3200531" y="34051"/>
                    <a:pt x="3321816" y="0"/>
                  </a:cubicBezTo>
                  <a:cubicBezTo>
                    <a:pt x="3443101" y="-34051"/>
                    <a:pt x="3585090" y="11272"/>
                    <a:pt x="3709165" y="0"/>
                  </a:cubicBezTo>
                  <a:cubicBezTo>
                    <a:pt x="3833240" y="-11272"/>
                    <a:pt x="4150648" y="69523"/>
                    <a:pt x="4495602" y="0"/>
                  </a:cubicBezTo>
                  <a:cubicBezTo>
                    <a:pt x="4840556" y="-69523"/>
                    <a:pt x="4630026" y="5682"/>
                    <a:pt x="4683408" y="0"/>
                  </a:cubicBezTo>
                  <a:cubicBezTo>
                    <a:pt x="4736790" y="-5682"/>
                    <a:pt x="4955012" y="40431"/>
                    <a:pt x="5070758" y="0"/>
                  </a:cubicBezTo>
                  <a:cubicBezTo>
                    <a:pt x="5186504" y="-40431"/>
                    <a:pt x="5709315" y="62194"/>
                    <a:pt x="6056738" y="0"/>
                  </a:cubicBezTo>
                  <a:cubicBezTo>
                    <a:pt x="5709315" y="62194"/>
                    <a:pt x="6047792" y="-627"/>
                    <a:pt x="6045001" y="0"/>
                  </a:cubicBezTo>
                  <a:cubicBezTo>
                    <a:pt x="6047792" y="-627"/>
                    <a:pt x="6412376" y="31988"/>
                    <a:pt x="6631894" y="0"/>
                  </a:cubicBezTo>
                  <a:cubicBezTo>
                    <a:pt x="6851412" y="-31988"/>
                    <a:pt x="6753486" y="11953"/>
                    <a:pt x="6819700" y="0"/>
                  </a:cubicBezTo>
                  <a:cubicBezTo>
                    <a:pt x="6885914" y="-11953"/>
                    <a:pt x="7082451" y="35444"/>
                    <a:pt x="7207049" y="0"/>
                  </a:cubicBezTo>
                  <a:cubicBezTo>
                    <a:pt x="7082451" y="35444"/>
                    <a:pt x="7198814" y="-1397"/>
                    <a:pt x="7195311" y="0"/>
                  </a:cubicBezTo>
                  <a:cubicBezTo>
                    <a:pt x="7198814" y="-1397"/>
                    <a:pt x="7656485" y="66902"/>
                    <a:pt x="7782205" y="0"/>
                  </a:cubicBezTo>
                  <a:cubicBezTo>
                    <a:pt x="7656485" y="66902"/>
                    <a:pt x="7775341" y="-607"/>
                    <a:pt x="7770467" y="0"/>
                  </a:cubicBezTo>
                  <a:cubicBezTo>
                    <a:pt x="7765593" y="607"/>
                    <a:pt x="7761650" y="-186"/>
                    <a:pt x="7758729" y="0"/>
                  </a:cubicBezTo>
                  <a:cubicBezTo>
                    <a:pt x="7761650" y="-186"/>
                    <a:pt x="8089151" y="30795"/>
                    <a:pt x="8345622" y="0"/>
                  </a:cubicBezTo>
                  <a:cubicBezTo>
                    <a:pt x="8602093" y="-30795"/>
                    <a:pt x="8626366" y="46132"/>
                    <a:pt x="8732972" y="0"/>
                  </a:cubicBezTo>
                  <a:cubicBezTo>
                    <a:pt x="8839578" y="-46132"/>
                    <a:pt x="9098370" y="46218"/>
                    <a:pt x="9319865" y="0"/>
                  </a:cubicBezTo>
                  <a:cubicBezTo>
                    <a:pt x="9541360" y="-46218"/>
                    <a:pt x="9883413" y="60325"/>
                    <a:pt x="10106302" y="0"/>
                  </a:cubicBezTo>
                  <a:cubicBezTo>
                    <a:pt x="9883413" y="60325"/>
                    <a:pt x="10099499" y="-446"/>
                    <a:pt x="10094564" y="0"/>
                  </a:cubicBezTo>
                  <a:cubicBezTo>
                    <a:pt x="10089629" y="446"/>
                    <a:pt x="10088086" y="-783"/>
                    <a:pt x="10082826" y="0"/>
                  </a:cubicBezTo>
                  <a:cubicBezTo>
                    <a:pt x="10088086" y="-783"/>
                    <a:pt x="10501018" y="26102"/>
                    <a:pt x="10869263" y="0"/>
                  </a:cubicBezTo>
                  <a:cubicBezTo>
                    <a:pt x="11237508" y="-26102"/>
                    <a:pt x="10991359" y="16582"/>
                    <a:pt x="11057069" y="0"/>
                  </a:cubicBezTo>
                  <a:cubicBezTo>
                    <a:pt x="10991359" y="16582"/>
                    <a:pt x="11051184" y="-685"/>
                    <a:pt x="11045331" y="0"/>
                  </a:cubicBezTo>
                  <a:cubicBezTo>
                    <a:pt x="11051184" y="-685"/>
                    <a:pt x="11171768" y="4031"/>
                    <a:pt x="11233137" y="0"/>
                  </a:cubicBezTo>
                  <a:cubicBezTo>
                    <a:pt x="11171768" y="4031"/>
                    <a:pt x="11225352" y="-433"/>
                    <a:pt x="11221399" y="0"/>
                  </a:cubicBezTo>
                  <a:cubicBezTo>
                    <a:pt x="11217446" y="433"/>
                    <a:pt x="11213635" y="-230"/>
                    <a:pt x="11209661" y="0"/>
                  </a:cubicBezTo>
                  <a:cubicBezTo>
                    <a:pt x="11205687" y="230"/>
                    <a:pt x="11201831" y="-946"/>
                    <a:pt x="11197923" y="0"/>
                  </a:cubicBezTo>
                  <a:cubicBezTo>
                    <a:pt x="11201831" y="-946"/>
                    <a:pt x="11813910" y="102286"/>
                    <a:pt x="12183904" y="0"/>
                  </a:cubicBezTo>
                  <a:cubicBezTo>
                    <a:pt x="12553898" y="-102286"/>
                    <a:pt x="12448433" y="42107"/>
                    <a:pt x="12571254" y="0"/>
                  </a:cubicBezTo>
                  <a:cubicBezTo>
                    <a:pt x="12694075" y="-42107"/>
                    <a:pt x="13108516" y="56812"/>
                    <a:pt x="13557234" y="0"/>
                  </a:cubicBezTo>
                  <a:cubicBezTo>
                    <a:pt x="13108516" y="56812"/>
                    <a:pt x="13549789" y="-1191"/>
                    <a:pt x="13545497" y="0"/>
                  </a:cubicBezTo>
                  <a:cubicBezTo>
                    <a:pt x="13549789" y="-1191"/>
                    <a:pt x="13855343" y="46442"/>
                    <a:pt x="13932846" y="0"/>
                  </a:cubicBezTo>
                  <a:cubicBezTo>
                    <a:pt x="13855343" y="46442"/>
                    <a:pt x="13925028" y="-895"/>
                    <a:pt x="13921108" y="0"/>
                  </a:cubicBezTo>
                  <a:cubicBezTo>
                    <a:pt x="13917188" y="895"/>
                    <a:pt x="13911967" y="-1331"/>
                    <a:pt x="13909370" y="0"/>
                  </a:cubicBezTo>
                  <a:cubicBezTo>
                    <a:pt x="13911967" y="-1331"/>
                    <a:pt x="14020646" y="5094"/>
                    <a:pt x="14097176" y="0"/>
                  </a:cubicBezTo>
                  <a:cubicBezTo>
                    <a:pt x="14173706" y="-5094"/>
                    <a:pt x="14625091" y="61523"/>
                    <a:pt x="15083157" y="0"/>
                  </a:cubicBezTo>
                  <a:cubicBezTo>
                    <a:pt x="15541223" y="-61523"/>
                    <a:pt x="15425145" y="18034"/>
                    <a:pt x="15670050" y="0"/>
                  </a:cubicBezTo>
                  <a:cubicBezTo>
                    <a:pt x="15914955" y="-18034"/>
                    <a:pt x="16075629" y="45820"/>
                    <a:pt x="16456487" y="0"/>
                  </a:cubicBezTo>
                  <a:cubicBezTo>
                    <a:pt x="16837345" y="-45820"/>
                    <a:pt x="17215792" y="28403"/>
                    <a:pt x="17442468" y="0"/>
                  </a:cubicBezTo>
                  <a:cubicBezTo>
                    <a:pt x="17669144" y="-28403"/>
                    <a:pt x="17636647" y="15495"/>
                    <a:pt x="17829817" y="0"/>
                  </a:cubicBezTo>
                  <a:cubicBezTo>
                    <a:pt x="18022987" y="-15495"/>
                    <a:pt x="18412659" y="18523"/>
                    <a:pt x="18815798" y="0"/>
                  </a:cubicBezTo>
                  <a:cubicBezTo>
                    <a:pt x="19218937" y="-18523"/>
                    <a:pt x="19471884" y="98009"/>
                    <a:pt x="19954371" y="0"/>
                  </a:cubicBezTo>
                  <a:cubicBezTo>
                    <a:pt x="19992667" y="181780"/>
                    <a:pt x="19915337" y="423901"/>
                    <a:pt x="19954371" y="568057"/>
                  </a:cubicBezTo>
                  <a:cubicBezTo>
                    <a:pt x="19993405" y="712213"/>
                    <a:pt x="19923041" y="1038152"/>
                    <a:pt x="19954371" y="1188819"/>
                  </a:cubicBezTo>
                  <a:cubicBezTo>
                    <a:pt x="19985701" y="1339486"/>
                    <a:pt x="19920647" y="1473641"/>
                    <a:pt x="19954371" y="1756876"/>
                  </a:cubicBezTo>
                  <a:cubicBezTo>
                    <a:pt x="19958653" y="1755631"/>
                    <a:pt x="19962516" y="1757598"/>
                    <a:pt x="19966109" y="1756876"/>
                  </a:cubicBezTo>
                  <a:cubicBezTo>
                    <a:pt x="19962516" y="1757598"/>
                    <a:pt x="19753332" y="1718849"/>
                    <a:pt x="19578759" y="1756876"/>
                  </a:cubicBezTo>
                  <a:cubicBezTo>
                    <a:pt x="19404186" y="1794903"/>
                    <a:pt x="19066736" y="1661611"/>
                    <a:pt x="18592779" y="1756876"/>
                  </a:cubicBezTo>
                  <a:cubicBezTo>
                    <a:pt x="18118822" y="1852141"/>
                    <a:pt x="18457334" y="1742833"/>
                    <a:pt x="18404973" y="1756876"/>
                  </a:cubicBezTo>
                  <a:cubicBezTo>
                    <a:pt x="18352612" y="1770919"/>
                    <a:pt x="17684685" y="1648705"/>
                    <a:pt x="17418992" y="1756876"/>
                  </a:cubicBezTo>
                  <a:cubicBezTo>
                    <a:pt x="17153299" y="1865047"/>
                    <a:pt x="17214356" y="1751520"/>
                    <a:pt x="17031643" y="1756876"/>
                  </a:cubicBezTo>
                  <a:cubicBezTo>
                    <a:pt x="16848930" y="1762232"/>
                    <a:pt x="16908796" y="1740948"/>
                    <a:pt x="16843837" y="1756876"/>
                  </a:cubicBezTo>
                  <a:cubicBezTo>
                    <a:pt x="16778878" y="1772804"/>
                    <a:pt x="16424964" y="1740021"/>
                    <a:pt x="16057400" y="1756876"/>
                  </a:cubicBezTo>
                  <a:cubicBezTo>
                    <a:pt x="15689836" y="1773731"/>
                    <a:pt x="15918635" y="1750855"/>
                    <a:pt x="15869594" y="1756876"/>
                  </a:cubicBezTo>
                  <a:cubicBezTo>
                    <a:pt x="15820553" y="1762897"/>
                    <a:pt x="15669163" y="1754938"/>
                    <a:pt x="15482244" y="1756876"/>
                  </a:cubicBezTo>
                  <a:cubicBezTo>
                    <a:pt x="15295325" y="1758814"/>
                    <a:pt x="14922380" y="1695985"/>
                    <a:pt x="14496264" y="1756876"/>
                  </a:cubicBezTo>
                  <a:cubicBezTo>
                    <a:pt x="14070148" y="1817767"/>
                    <a:pt x="14187700" y="1720234"/>
                    <a:pt x="14108914" y="1756876"/>
                  </a:cubicBezTo>
                  <a:cubicBezTo>
                    <a:pt x="14030128" y="1793518"/>
                    <a:pt x="13658842" y="1706890"/>
                    <a:pt x="13322477" y="1756876"/>
                  </a:cubicBezTo>
                  <a:cubicBezTo>
                    <a:pt x="12986112" y="1806862"/>
                    <a:pt x="12926746" y="1736503"/>
                    <a:pt x="12735584" y="1756876"/>
                  </a:cubicBezTo>
                  <a:cubicBezTo>
                    <a:pt x="12544422" y="1777249"/>
                    <a:pt x="12120816" y="1692977"/>
                    <a:pt x="11949147" y="1756876"/>
                  </a:cubicBezTo>
                  <a:cubicBezTo>
                    <a:pt x="12120816" y="1692977"/>
                    <a:pt x="11956961" y="1757723"/>
                    <a:pt x="11960885" y="1756876"/>
                  </a:cubicBezTo>
                  <a:cubicBezTo>
                    <a:pt x="11964809" y="1756029"/>
                    <a:pt x="11969834" y="1756978"/>
                    <a:pt x="11972623" y="1756876"/>
                  </a:cubicBezTo>
                  <a:cubicBezTo>
                    <a:pt x="11975412" y="1756774"/>
                    <a:pt x="11980733" y="1756952"/>
                    <a:pt x="11984360" y="1756876"/>
                  </a:cubicBezTo>
                  <a:cubicBezTo>
                    <a:pt x="11980733" y="1756952"/>
                    <a:pt x="11365075" y="1699436"/>
                    <a:pt x="11197923" y="1756876"/>
                  </a:cubicBezTo>
                  <a:cubicBezTo>
                    <a:pt x="11365075" y="1699436"/>
                    <a:pt x="11205783" y="1757883"/>
                    <a:pt x="11209661" y="1756876"/>
                  </a:cubicBezTo>
                  <a:cubicBezTo>
                    <a:pt x="11205783" y="1757883"/>
                    <a:pt x="10803101" y="1684398"/>
                    <a:pt x="10423224" y="1756876"/>
                  </a:cubicBezTo>
                  <a:cubicBezTo>
                    <a:pt x="10043347" y="1829354"/>
                    <a:pt x="10170353" y="1721461"/>
                    <a:pt x="10035875" y="1756876"/>
                  </a:cubicBezTo>
                  <a:cubicBezTo>
                    <a:pt x="9901397" y="1792291"/>
                    <a:pt x="9792962" y="1737144"/>
                    <a:pt x="9648525" y="1756876"/>
                  </a:cubicBezTo>
                  <a:cubicBezTo>
                    <a:pt x="9504088" y="1776608"/>
                    <a:pt x="9221871" y="1668085"/>
                    <a:pt x="8862088" y="1756876"/>
                  </a:cubicBezTo>
                  <a:cubicBezTo>
                    <a:pt x="9221871" y="1668085"/>
                    <a:pt x="8871041" y="1758184"/>
                    <a:pt x="8873826" y="1756876"/>
                  </a:cubicBezTo>
                  <a:cubicBezTo>
                    <a:pt x="8871041" y="1758184"/>
                    <a:pt x="8330692" y="1663393"/>
                    <a:pt x="8087389" y="1756876"/>
                  </a:cubicBezTo>
                  <a:cubicBezTo>
                    <a:pt x="7844086" y="1850359"/>
                    <a:pt x="7959260" y="1754894"/>
                    <a:pt x="7899583" y="1756876"/>
                  </a:cubicBezTo>
                  <a:cubicBezTo>
                    <a:pt x="7839906" y="1758858"/>
                    <a:pt x="7756173" y="1754170"/>
                    <a:pt x="7711777" y="1756876"/>
                  </a:cubicBezTo>
                  <a:cubicBezTo>
                    <a:pt x="7667381" y="1759582"/>
                    <a:pt x="7087849" y="1752315"/>
                    <a:pt x="6725797" y="1756876"/>
                  </a:cubicBezTo>
                  <a:cubicBezTo>
                    <a:pt x="6363745" y="1761437"/>
                    <a:pt x="6202745" y="1669787"/>
                    <a:pt x="5939360" y="1756876"/>
                  </a:cubicBezTo>
                  <a:cubicBezTo>
                    <a:pt x="5675975" y="1843965"/>
                    <a:pt x="5718971" y="1718803"/>
                    <a:pt x="5552010" y="1756876"/>
                  </a:cubicBezTo>
                  <a:cubicBezTo>
                    <a:pt x="5385049" y="1794949"/>
                    <a:pt x="5417238" y="1749255"/>
                    <a:pt x="5364204" y="1756876"/>
                  </a:cubicBezTo>
                  <a:cubicBezTo>
                    <a:pt x="5417238" y="1749255"/>
                    <a:pt x="5371290" y="1757741"/>
                    <a:pt x="5375942" y="1756876"/>
                  </a:cubicBezTo>
                  <a:cubicBezTo>
                    <a:pt x="5371290" y="1757741"/>
                    <a:pt x="5233161" y="1738762"/>
                    <a:pt x="5188136" y="1756876"/>
                  </a:cubicBezTo>
                  <a:cubicBezTo>
                    <a:pt x="5143111" y="1774990"/>
                    <a:pt x="5084129" y="1734519"/>
                    <a:pt x="5000331" y="1756876"/>
                  </a:cubicBezTo>
                  <a:cubicBezTo>
                    <a:pt x="5084129" y="1734519"/>
                    <a:pt x="5009630" y="1757925"/>
                    <a:pt x="5012068" y="1756876"/>
                  </a:cubicBezTo>
                  <a:cubicBezTo>
                    <a:pt x="5009630" y="1757925"/>
                    <a:pt x="4773636" y="1750967"/>
                    <a:pt x="4624719" y="1756876"/>
                  </a:cubicBezTo>
                  <a:cubicBezTo>
                    <a:pt x="4475802" y="1762785"/>
                    <a:pt x="4257924" y="1742190"/>
                    <a:pt x="4037826" y="1756876"/>
                  </a:cubicBezTo>
                  <a:cubicBezTo>
                    <a:pt x="3817728" y="1771562"/>
                    <a:pt x="3568549" y="1696342"/>
                    <a:pt x="3450932" y="1756876"/>
                  </a:cubicBezTo>
                  <a:cubicBezTo>
                    <a:pt x="3568549" y="1696342"/>
                    <a:pt x="3458266" y="1758265"/>
                    <a:pt x="3462670" y="1756876"/>
                  </a:cubicBezTo>
                  <a:cubicBezTo>
                    <a:pt x="3458266" y="1758265"/>
                    <a:pt x="3089190" y="1716851"/>
                    <a:pt x="2875777" y="1756876"/>
                  </a:cubicBezTo>
                  <a:cubicBezTo>
                    <a:pt x="2662364" y="1796901"/>
                    <a:pt x="2089210" y="1723848"/>
                    <a:pt x="1889796" y="1756876"/>
                  </a:cubicBezTo>
                  <a:cubicBezTo>
                    <a:pt x="1690382" y="1789904"/>
                    <a:pt x="1371299" y="1718662"/>
                    <a:pt x="1103359" y="1756876"/>
                  </a:cubicBezTo>
                  <a:cubicBezTo>
                    <a:pt x="835419" y="1795090"/>
                    <a:pt x="888481" y="1754855"/>
                    <a:pt x="716010" y="1756876"/>
                  </a:cubicBezTo>
                  <a:cubicBezTo>
                    <a:pt x="888481" y="1754855"/>
                    <a:pt x="723023" y="1758266"/>
                    <a:pt x="727748" y="1756876"/>
                  </a:cubicBezTo>
                  <a:cubicBezTo>
                    <a:pt x="723023" y="1758266"/>
                    <a:pt x="616396" y="1748592"/>
                    <a:pt x="539942" y="1756876"/>
                  </a:cubicBezTo>
                  <a:cubicBezTo>
                    <a:pt x="616396" y="1748592"/>
                    <a:pt x="547092" y="1757490"/>
                    <a:pt x="551680" y="1756876"/>
                  </a:cubicBezTo>
                  <a:cubicBezTo>
                    <a:pt x="547092" y="1757490"/>
                    <a:pt x="206712" y="1745109"/>
                    <a:pt x="0" y="1756876"/>
                  </a:cubicBezTo>
                  <a:cubicBezTo>
                    <a:pt x="-22620" y="1609617"/>
                    <a:pt x="37670" y="1409499"/>
                    <a:pt x="0" y="1153682"/>
                  </a:cubicBezTo>
                  <a:cubicBezTo>
                    <a:pt x="-37670" y="897865"/>
                    <a:pt x="5830" y="823160"/>
                    <a:pt x="0" y="603194"/>
                  </a:cubicBezTo>
                  <a:cubicBezTo>
                    <a:pt x="-5830" y="383228"/>
                    <a:pt x="16862" y="225636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dirty="0">
                  <a:solidFill>
                    <a:schemeClr val="tx1"/>
                  </a:solidFill>
                </a:rPr>
                <a:t>Du vertrittst die Interessen der </a:t>
              </a:r>
              <a:r>
                <a:rPr lang="de-AT" sz="2000" dirty="0" err="1">
                  <a:solidFill>
                    <a:schemeClr val="tx1"/>
                  </a:solidFill>
                </a:rPr>
                <a:t>Velino</a:t>
              </a:r>
              <a:r>
                <a:rPr lang="de-AT" sz="2000" dirty="0">
                  <a:solidFill>
                    <a:schemeClr val="tx1"/>
                  </a:solidFill>
                </a:rPr>
                <a:t>-Mitarbeiter:innen in Österreich. Du willst sichere Arbeitsplätze, faire Bezahlung und gute Arbeitsbedingungen.</a:t>
              </a:r>
              <a:endParaRPr lang="de-DE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24" name="Rechteck 23">
            <a:extLst>
              <a:ext uri="{FF2B5EF4-FFF2-40B4-BE49-F238E27FC236}">
                <a16:creationId xmlns:a16="http://schemas.microsoft.com/office/drawing/2014/main" id="{9CC1BA74-89E7-E65F-F938-B2F7F458C067}"/>
              </a:ext>
            </a:extLst>
          </p:cNvPr>
          <p:cNvSpPr/>
          <p:nvPr/>
        </p:nvSpPr>
        <p:spPr>
          <a:xfrm>
            <a:off x="1097241" y="2874697"/>
            <a:ext cx="3927912" cy="189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b="1" dirty="0">
                <a:solidFill>
                  <a:schemeClr val="tx1"/>
                </a:solidFill>
              </a:rPr>
              <a:t>Was dir wichtig ist: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Arbeitsplätze in Österreich sichern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Faire Löhne und gute Jobs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Mitsprache bei Unternehmensentscheidungen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1949AB28-B3AE-BA1D-0256-854B4C586C29}"/>
              </a:ext>
            </a:extLst>
          </p:cNvPr>
          <p:cNvSpPr/>
          <p:nvPr/>
        </p:nvSpPr>
        <p:spPr>
          <a:xfrm>
            <a:off x="4889634" y="2764071"/>
            <a:ext cx="4241131" cy="1896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>
              <a:buNone/>
            </a:pPr>
            <a:r>
              <a:rPr lang="de-AT" b="1" dirty="0">
                <a:solidFill>
                  <a:schemeClr val="tx1"/>
                </a:solidFill>
              </a:rPr>
              <a:t>Worüber du nachdenkst: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Wenn mehr im Ausland produziert wird, könnte das Jobs kosten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Globale Produktion heißt oft schlechte Bedingungen für andere </a:t>
            </a:r>
            <a:r>
              <a:rPr lang="de-AT" dirty="0" err="1">
                <a:solidFill>
                  <a:schemeClr val="tx1"/>
                </a:solidFill>
              </a:rPr>
              <a:t>Arbeiter:innen</a:t>
            </a:r>
            <a:endParaRPr lang="de-AT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Ist regionales Produzieren nicht auch ein Beitrag zur Fairness?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2C7C37B1-690C-7A59-2A70-BBE85F99F350}"/>
              </a:ext>
            </a:extLst>
          </p:cNvPr>
          <p:cNvSpPr/>
          <p:nvPr/>
        </p:nvSpPr>
        <p:spPr>
          <a:xfrm>
            <a:off x="1010653" y="4812632"/>
            <a:ext cx="8120112" cy="759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de-AT" dirty="0">
                <a:solidFill>
                  <a:schemeClr val="tx1"/>
                </a:solidFill>
              </a:rPr>
              <a:t>Formuliere </a:t>
            </a:r>
            <a:r>
              <a:rPr lang="de-AT" b="1" dirty="0">
                <a:solidFill>
                  <a:schemeClr val="tx1"/>
                </a:solidFill>
              </a:rPr>
              <a:t>2–3 Argumente </a:t>
            </a:r>
            <a:r>
              <a:rPr lang="de-AT" dirty="0">
                <a:solidFill>
                  <a:schemeClr val="tx1"/>
                </a:solidFill>
              </a:rPr>
              <a:t>aus Sicht der Mitarbeitenden, warum regionale Produktion wichtig ist – oder ob auch andere Lösungen denkbar sind.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87DCEB9-D210-FC83-5457-4F12659D9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Mitarbeiter:in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15B1502-0555-BB7C-9878-64645BE3C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19</a:t>
            </a:fld>
            <a:endParaRPr lang="de-AT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5507989E-D1E7-B25C-B03C-15C2003F6944}"/>
              </a:ext>
            </a:extLst>
          </p:cNvPr>
          <p:cNvGrpSpPr/>
          <p:nvPr/>
        </p:nvGrpSpPr>
        <p:grpSpPr>
          <a:xfrm>
            <a:off x="10037320" y="1843073"/>
            <a:ext cx="1441368" cy="3962399"/>
            <a:chOff x="9073048" y="1563120"/>
            <a:chExt cx="1441368" cy="3962399"/>
          </a:xfrm>
        </p:grpSpPr>
        <p:pic>
          <p:nvPicPr>
            <p:cNvPr id="13" name="Grafik 12" descr="Mann, der einen Roller fährt">
              <a:extLst>
                <a:ext uri="{FF2B5EF4-FFF2-40B4-BE49-F238E27FC236}">
                  <a16:creationId xmlns:a16="http://schemas.microsoft.com/office/drawing/2014/main" id="{ED3776C9-3C7F-2588-1EAE-3FFCF5D241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flipH="1">
              <a:off x="9073048" y="1563120"/>
              <a:ext cx="1337387" cy="3661724"/>
            </a:xfrm>
            <a:prstGeom prst="rect">
              <a:avLst/>
            </a:prstGeom>
          </p:spPr>
        </p:pic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3F6A9279-5415-CB01-BD8C-B01621453CE3}"/>
                </a:ext>
              </a:extLst>
            </p:cNvPr>
            <p:cNvSpPr/>
            <p:nvPr/>
          </p:nvSpPr>
          <p:spPr>
            <a:xfrm>
              <a:off x="9197489" y="5064240"/>
              <a:ext cx="1316927" cy="46127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Mitarbeiter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42140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9FC89-8439-33AD-3FB9-4AC8C1D20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Was kommt aus Österreich?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5B6DDC-7583-55F5-FC4A-AE1EC1795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</a:t>
            </a:fld>
            <a:endParaRPr lang="de-AT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5517A448-426A-DB95-060B-9F38C927B747}"/>
              </a:ext>
            </a:extLst>
          </p:cNvPr>
          <p:cNvGrpSpPr/>
          <p:nvPr/>
        </p:nvGrpSpPr>
        <p:grpSpPr>
          <a:xfrm>
            <a:off x="443712" y="1844811"/>
            <a:ext cx="4585487" cy="4415311"/>
            <a:chOff x="935664" y="754799"/>
            <a:chExt cx="10418135" cy="202693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CB9A1BA0-6992-B541-6C55-E1E884BC13B2}"/>
                </a:ext>
              </a:extLst>
            </p:cNvPr>
            <p:cNvSpPr/>
            <p:nvPr/>
          </p:nvSpPr>
          <p:spPr>
            <a:xfrm>
              <a:off x="935664" y="754799"/>
              <a:ext cx="10418135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92D09EF-E569-5214-2CA9-1DF16C784099}"/>
                </a:ext>
              </a:extLst>
            </p:cNvPr>
            <p:cNvSpPr/>
            <p:nvPr/>
          </p:nvSpPr>
          <p:spPr>
            <a:xfrm>
              <a:off x="1244009" y="950459"/>
              <a:ext cx="9832039" cy="1665670"/>
            </a:xfrm>
            <a:custGeom>
              <a:avLst/>
              <a:gdLst>
                <a:gd name="connsiteX0" fmla="*/ 0 w 9832039"/>
                <a:gd name="connsiteY0" fmla="*/ 0 h 1665670"/>
                <a:gd name="connsiteX1" fmla="*/ 676676 w 9832039"/>
                <a:gd name="connsiteY1" fmla="*/ 0 h 1665670"/>
                <a:gd name="connsiteX2" fmla="*/ 1451672 w 9832039"/>
                <a:gd name="connsiteY2" fmla="*/ 0 h 1665670"/>
                <a:gd name="connsiteX3" fmla="*/ 2226668 w 9832039"/>
                <a:gd name="connsiteY3" fmla="*/ 0 h 1665670"/>
                <a:gd name="connsiteX4" fmla="*/ 2510062 w 9832039"/>
                <a:gd name="connsiteY4" fmla="*/ 0 h 1665670"/>
                <a:gd name="connsiteX5" fmla="*/ 2793456 w 9832039"/>
                <a:gd name="connsiteY5" fmla="*/ 0 h 1665670"/>
                <a:gd name="connsiteX6" fmla="*/ 3371811 w 9832039"/>
                <a:gd name="connsiteY6" fmla="*/ 0 h 1665670"/>
                <a:gd name="connsiteX7" fmla="*/ 3851846 w 9832039"/>
                <a:gd name="connsiteY7" fmla="*/ 0 h 1665670"/>
                <a:gd name="connsiteX8" fmla="*/ 4528521 w 9832039"/>
                <a:gd name="connsiteY8" fmla="*/ 0 h 1665670"/>
                <a:gd name="connsiteX9" fmla="*/ 5205197 w 9832039"/>
                <a:gd name="connsiteY9" fmla="*/ 0 h 1665670"/>
                <a:gd name="connsiteX10" fmla="*/ 5783552 w 9832039"/>
                <a:gd name="connsiteY10" fmla="*/ 0 h 1665670"/>
                <a:gd name="connsiteX11" fmla="*/ 6361908 w 9832039"/>
                <a:gd name="connsiteY11" fmla="*/ 0 h 1665670"/>
                <a:gd name="connsiteX12" fmla="*/ 6940263 w 9832039"/>
                <a:gd name="connsiteY12" fmla="*/ 0 h 1665670"/>
                <a:gd name="connsiteX13" fmla="*/ 7420298 w 9832039"/>
                <a:gd name="connsiteY13" fmla="*/ 0 h 1665670"/>
                <a:gd name="connsiteX14" fmla="*/ 8195294 w 9832039"/>
                <a:gd name="connsiteY14" fmla="*/ 0 h 1665670"/>
                <a:gd name="connsiteX15" fmla="*/ 8478688 w 9832039"/>
                <a:gd name="connsiteY15" fmla="*/ 0 h 1665670"/>
                <a:gd name="connsiteX16" fmla="*/ 9155363 w 9832039"/>
                <a:gd name="connsiteY16" fmla="*/ 0 h 1665670"/>
                <a:gd name="connsiteX17" fmla="*/ 9832039 w 9832039"/>
                <a:gd name="connsiteY17" fmla="*/ 0 h 1665670"/>
                <a:gd name="connsiteX18" fmla="*/ 9832039 w 9832039"/>
                <a:gd name="connsiteY18" fmla="*/ 538567 h 1665670"/>
                <a:gd name="connsiteX19" fmla="*/ 9832039 w 9832039"/>
                <a:gd name="connsiteY19" fmla="*/ 1110447 h 1665670"/>
                <a:gd name="connsiteX20" fmla="*/ 9832039 w 9832039"/>
                <a:gd name="connsiteY20" fmla="*/ 1665670 h 1665670"/>
                <a:gd name="connsiteX21" fmla="*/ 9548645 w 9832039"/>
                <a:gd name="connsiteY21" fmla="*/ 1665670 h 1665670"/>
                <a:gd name="connsiteX22" fmla="*/ 9068610 w 9832039"/>
                <a:gd name="connsiteY22" fmla="*/ 1665670 h 1665670"/>
                <a:gd name="connsiteX23" fmla="*/ 8686896 w 9832039"/>
                <a:gd name="connsiteY23" fmla="*/ 1665670 h 1665670"/>
                <a:gd name="connsiteX24" fmla="*/ 8403502 w 9832039"/>
                <a:gd name="connsiteY24" fmla="*/ 1665670 h 1665670"/>
                <a:gd name="connsiteX25" fmla="*/ 7726826 w 9832039"/>
                <a:gd name="connsiteY25" fmla="*/ 1665670 h 1665670"/>
                <a:gd name="connsiteX26" fmla="*/ 6951830 w 9832039"/>
                <a:gd name="connsiteY26" fmla="*/ 1665670 h 1665670"/>
                <a:gd name="connsiteX27" fmla="*/ 6275154 w 9832039"/>
                <a:gd name="connsiteY27" fmla="*/ 1665670 h 1665670"/>
                <a:gd name="connsiteX28" fmla="*/ 5500158 w 9832039"/>
                <a:gd name="connsiteY28" fmla="*/ 1665670 h 1665670"/>
                <a:gd name="connsiteX29" fmla="*/ 4921803 w 9832039"/>
                <a:gd name="connsiteY29" fmla="*/ 1665670 h 1665670"/>
                <a:gd name="connsiteX30" fmla="*/ 4540089 w 9832039"/>
                <a:gd name="connsiteY30" fmla="*/ 1665670 h 1665670"/>
                <a:gd name="connsiteX31" fmla="*/ 4158374 w 9832039"/>
                <a:gd name="connsiteY31" fmla="*/ 1665670 h 1665670"/>
                <a:gd name="connsiteX32" fmla="*/ 3580019 w 9832039"/>
                <a:gd name="connsiteY32" fmla="*/ 1665670 h 1665670"/>
                <a:gd name="connsiteX33" fmla="*/ 3198304 w 9832039"/>
                <a:gd name="connsiteY33" fmla="*/ 1665670 h 1665670"/>
                <a:gd name="connsiteX34" fmla="*/ 2914910 w 9832039"/>
                <a:gd name="connsiteY34" fmla="*/ 1665670 h 1665670"/>
                <a:gd name="connsiteX35" fmla="*/ 2336555 w 9832039"/>
                <a:gd name="connsiteY35" fmla="*/ 1665670 h 1665670"/>
                <a:gd name="connsiteX36" fmla="*/ 1856520 w 9832039"/>
                <a:gd name="connsiteY36" fmla="*/ 1665670 h 1665670"/>
                <a:gd name="connsiteX37" fmla="*/ 1179845 w 9832039"/>
                <a:gd name="connsiteY37" fmla="*/ 1665670 h 1665670"/>
                <a:gd name="connsiteX38" fmla="*/ 896451 w 9832039"/>
                <a:gd name="connsiteY38" fmla="*/ 1665670 h 1665670"/>
                <a:gd name="connsiteX39" fmla="*/ 514736 w 9832039"/>
                <a:gd name="connsiteY39" fmla="*/ 1665670 h 1665670"/>
                <a:gd name="connsiteX40" fmla="*/ 0 w 9832039"/>
                <a:gd name="connsiteY40" fmla="*/ 1665670 h 1665670"/>
                <a:gd name="connsiteX41" fmla="*/ 0 w 9832039"/>
                <a:gd name="connsiteY41" fmla="*/ 1110447 h 1665670"/>
                <a:gd name="connsiteX42" fmla="*/ 0 w 9832039"/>
                <a:gd name="connsiteY42" fmla="*/ 588537 h 1665670"/>
                <a:gd name="connsiteX43" fmla="*/ 0 w 9832039"/>
                <a:gd name="connsiteY43" fmla="*/ 0 h 16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832039" h="1665670" fill="none" extrusionOk="0">
                  <a:moveTo>
                    <a:pt x="0" y="0"/>
                  </a:moveTo>
                  <a:cubicBezTo>
                    <a:pt x="317204" y="-41159"/>
                    <a:pt x="405709" y="9818"/>
                    <a:pt x="676676" y="0"/>
                  </a:cubicBezTo>
                  <a:cubicBezTo>
                    <a:pt x="947643" y="-9818"/>
                    <a:pt x="1251875" y="89240"/>
                    <a:pt x="1451672" y="0"/>
                  </a:cubicBezTo>
                  <a:cubicBezTo>
                    <a:pt x="1651469" y="-89240"/>
                    <a:pt x="1934633" y="76970"/>
                    <a:pt x="2226668" y="0"/>
                  </a:cubicBezTo>
                  <a:cubicBezTo>
                    <a:pt x="2518703" y="-76970"/>
                    <a:pt x="2403959" y="25452"/>
                    <a:pt x="2510062" y="0"/>
                  </a:cubicBezTo>
                  <a:cubicBezTo>
                    <a:pt x="2616165" y="-25452"/>
                    <a:pt x="2712690" y="11875"/>
                    <a:pt x="2793456" y="0"/>
                  </a:cubicBezTo>
                  <a:cubicBezTo>
                    <a:pt x="2874222" y="-11875"/>
                    <a:pt x="3167697" y="51663"/>
                    <a:pt x="3371811" y="0"/>
                  </a:cubicBezTo>
                  <a:cubicBezTo>
                    <a:pt x="3575925" y="-51663"/>
                    <a:pt x="3709715" y="44557"/>
                    <a:pt x="3851846" y="0"/>
                  </a:cubicBezTo>
                  <a:cubicBezTo>
                    <a:pt x="3993977" y="-44557"/>
                    <a:pt x="4216803" y="20371"/>
                    <a:pt x="4528521" y="0"/>
                  </a:cubicBezTo>
                  <a:cubicBezTo>
                    <a:pt x="4840239" y="-20371"/>
                    <a:pt x="4994540" y="51635"/>
                    <a:pt x="5205197" y="0"/>
                  </a:cubicBezTo>
                  <a:cubicBezTo>
                    <a:pt x="5415854" y="-51635"/>
                    <a:pt x="5505288" y="69379"/>
                    <a:pt x="5783552" y="0"/>
                  </a:cubicBezTo>
                  <a:cubicBezTo>
                    <a:pt x="6061816" y="-69379"/>
                    <a:pt x="6091383" y="10458"/>
                    <a:pt x="6361908" y="0"/>
                  </a:cubicBezTo>
                  <a:cubicBezTo>
                    <a:pt x="6632433" y="-10458"/>
                    <a:pt x="6694441" y="18443"/>
                    <a:pt x="6940263" y="0"/>
                  </a:cubicBezTo>
                  <a:cubicBezTo>
                    <a:pt x="7186085" y="-18443"/>
                    <a:pt x="7251784" y="6897"/>
                    <a:pt x="7420298" y="0"/>
                  </a:cubicBezTo>
                  <a:cubicBezTo>
                    <a:pt x="7588813" y="-6897"/>
                    <a:pt x="7874255" y="38786"/>
                    <a:pt x="8195294" y="0"/>
                  </a:cubicBezTo>
                  <a:cubicBezTo>
                    <a:pt x="8516333" y="-38786"/>
                    <a:pt x="8384231" y="10746"/>
                    <a:pt x="8478688" y="0"/>
                  </a:cubicBezTo>
                  <a:cubicBezTo>
                    <a:pt x="8573145" y="-10746"/>
                    <a:pt x="8911308" y="42554"/>
                    <a:pt x="9155363" y="0"/>
                  </a:cubicBezTo>
                  <a:cubicBezTo>
                    <a:pt x="9399418" y="-42554"/>
                    <a:pt x="9544248" y="14645"/>
                    <a:pt x="9832039" y="0"/>
                  </a:cubicBezTo>
                  <a:cubicBezTo>
                    <a:pt x="9862539" y="219638"/>
                    <a:pt x="9783466" y="274554"/>
                    <a:pt x="9832039" y="538567"/>
                  </a:cubicBezTo>
                  <a:cubicBezTo>
                    <a:pt x="9880612" y="802580"/>
                    <a:pt x="9797885" y="975773"/>
                    <a:pt x="9832039" y="1110447"/>
                  </a:cubicBezTo>
                  <a:cubicBezTo>
                    <a:pt x="9866193" y="1245121"/>
                    <a:pt x="9800530" y="1443327"/>
                    <a:pt x="9832039" y="1665670"/>
                  </a:cubicBezTo>
                  <a:cubicBezTo>
                    <a:pt x="9694109" y="1682781"/>
                    <a:pt x="9628226" y="1660882"/>
                    <a:pt x="9548645" y="1665670"/>
                  </a:cubicBezTo>
                  <a:cubicBezTo>
                    <a:pt x="9469064" y="1670458"/>
                    <a:pt x="9223125" y="1634450"/>
                    <a:pt x="9068610" y="1665670"/>
                  </a:cubicBezTo>
                  <a:cubicBezTo>
                    <a:pt x="8914096" y="1696890"/>
                    <a:pt x="8763971" y="1659536"/>
                    <a:pt x="8686896" y="1665670"/>
                  </a:cubicBezTo>
                  <a:cubicBezTo>
                    <a:pt x="8609821" y="1671804"/>
                    <a:pt x="8484634" y="1665536"/>
                    <a:pt x="8403502" y="1665670"/>
                  </a:cubicBezTo>
                  <a:cubicBezTo>
                    <a:pt x="8322370" y="1665804"/>
                    <a:pt x="8019599" y="1602182"/>
                    <a:pt x="7726826" y="1665670"/>
                  </a:cubicBezTo>
                  <a:cubicBezTo>
                    <a:pt x="7434053" y="1729158"/>
                    <a:pt x="7211729" y="1657979"/>
                    <a:pt x="6951830" y="1665670"/>
                  </a:cubicBezTo>
                  <a:cubicBezTo>
                    <a:pt x="6691931" y="1673361"/>
                    <a:pt x="6507949" y="1604321"/>
                    <a:pt x="6275154" y="1665670"/>
                  </a:cubicBezTo>
                  <a:cubicBezTo>
                    <a:pt x="6042359" y="1727019"/>
                    <a:pt x="5666746" y="1639496"/>
                    <a:pt x="5500158" y="1665670"/>
                  </a:cubicBezTo>
                  <a:cubicBezTo>
                    <a:pt x="5333570" y="1691844"/>
                    <a:pt x="5063577" y="1642021"/>
                    <a:pt x="4921803" y="1665670"/>
                  </a:cubicBezTo>
                  <a:cubicBezTo>
                    <a:pt x="4780030" y="1689319"/>
                    <a:pt x="4648743" y="1650243"/>
                    <a:pt x="4540089" y="1665670"/>
                  </a:cubicBezTo>
                  <a:cubicBezTo>
                    <a:pt x="4431435" y="1681097"/>
                    <a:pt x="4260597" y="1651061"/>
                    <a:pt x="4158374" y="1665670"/>
                  </a:cubicBezTo>
                  <a:cubicBezTo>
                    <a:pt x="4056151" y="1680279"/>
                    <a:pt x="3731759" y="1625724"/>
                    <a:pt x="3580019" y="1665670"/>
                  </a:cubicBezTo>
                  <a:cubicBezTo>
                    <a:pt x="3428280" y="1705616"/>
                    <a:pt x="3354925" y="1663781"/>
                    <a:pt x="3198304" y="1665670"/>
                  </a:cubicBezTo>
                  <a:cubicBezTo>
                    <a:pt x="3041684" y="1667559"/>
                    <a:pt x="2971798" y="1661455"/>
                    <a:pt x="2914910" y="1665670"/>
                  </a:cubicBezTo>
                  <a:cubicBezTo>
                    <a:pt x="2858022" y="1669885"/>
                    <a:pt x="2597954" y="1649779"/>
                    <a:pt x="2336555" y="1665670"/>
                  </a:cubicBezTo>
                  <a:cubicBezTo>
                    <a:pt x="2075156" y="1681561"/>
                    <a:pt x="2020415" y="1635963"/>
                    <a:pt x="1856520" y="1665670"/>
                  </a:cubicBezTo>
                  <a:cubicBezTo>
                    <a:pt x="1692626" y="1695377"/>
                    <a:pt x="1390935" y="1664101"/>
                    <a:pt x="1179845" y="1665670"/>
                  </a:cubicBezTo>
                  <a:cubicBezTo>
                    <a:pt x="968755" y="1667239"/>
                    <a:pt x="1035786" y="1665356"/>
                    <a:pt x="896451" y="1665670"/>
                  </a:cubicBezTo>
                  <a:cubicBezTo>
                    <a:pt x="757116" y="1665984"/>
                    <a:pt x="610191" y="1632865"/>
                    <a:pt x="514736" y="1665670"/>
                  </a:cubicBezTo>
                  <a:cubicBezTo>
                    <a:pt x="419281" y="1698475"/>
                    <a:pt x="170137" y="1640760"/>
                    <a:pt x="0" y="1665670"/>
                  </a:cubicBezTo>
                  <a:cubicBezTo>
                    <a:pt x="-13559" y="1400001"/>
                    <a:pt x="16493" y="1308364"/>
                    <a:pt x="0" y="1110447"/>
                  </a:cubicBezTo>
                  <a:cubicBezTo>
                    <a:pt x="-16493" y="912530"/>
                    <a:pt x="41020" y="743785"/>
                    <a:pt x="0" y="588537"/>
                  </a:cubicBezTo>
                  <a:cubicBezTo>
                    <a:pt x="-41020" y="433289"/>
                    <a:pt x="17203" y="177235"/>
                    <a:pt x="0" y="0"/>
                  </a:cubicBezTo>
                  <a:close/>
                </a:path>
                <a:path w="9832039" h="1665670" stroke="0" extrusionOk="0">
                  <a:moveTo>
                    <a:pt x="0" y="0"/>
                  </a:moveTo>
                  <a:cubicBezTo>
                    <a:pt x="254111" y="-55700"/>
                    <a:pt x="419677" y="38936"/>
                    <a:pt x="676676" y="0"/>
                  </a:cubicBezTo>
                  <a:cubicBezTo>
                    <a:pt x="933675" y="-38936"/>
                    <a:pt x="1118459" y="45919"/>
                    <a:pt x="1353351" y="0"/>
                  </a:cubicBezTo>
                  <a:cubicBezTo>
                    <a:pt x="1588244" y="-45919"/>
                    <a:pt x="1505875" y="20854"/>
                    <a:pt x="1636745" y="0"/>
                  </a:cubicBezTo>
                  <a:cubicBezTo>
                    <a:pt x="1767615" y="-20854"/>
                    <a:pt x="2135527" y="51390"/>
                    <a:pt x="2411741" y="0"/>
                  </a:cubicBezTo>
                  <a:cubicBezTo>
                    <a:pt x="2687955" y="-51390"/>
                    <a:pt x="2732885" y="9564"/>
                    <a:pt x="2891776" y="0"/>
                  </a:cubicBezTo>
                  <a:cubicBezTo>
                    <a:pt x="3050667" y="-9564"/>
                    <a:pt x="3263467" y="48786"/>
                    <a:pt x="3371811" y="0"/>
                  </a:cubicBezTo>
                  <a:cubicBezTo>
                    <a:pt x="3480156" y="-48786"/>
                    <a:pt x="3744427" y="52653"/>
                    <a:pt x="3851846" y="0"/>
                  </a:cubicBezTo>
                  <a:cubicBezTo>
                    <a:pt x="3959265" y="-52653"/>
                    <a:pt x="4332073" y="50198"/>
                    <a:pt x="4528521" y="0"/>
                  </a:cubicBezTo>
                  <a:cubicBezTo>
                    <a:pt x="4724969" y="-50198"/>
                    <a:pt x="4737765" y="41745"/>
                    <a:pt x="4910236" y="0"/>
                  </a:cubicBezTo>
                  <a:cubicBezTo>
                    <a:pt x="5082708" y="-41745"/>
                    <a:pt x="5255695" y="21832"/>
                    <a:pt x="5390271" y="0"/>
                  </a:cubicBezTo>
                  <a:cubicBezTo>
                    <a:pt x="5524847" y="-21832"/>
                    <a:pt x="5981001" y="40325"/>
                    <a:pt x="6165267" y="0"/>
                  </a:cubicBezTo>
                  <a:cubicBezTo>
                    <a:pt x="6349533" y="-40325"/>
                    <a:pt x="6342041" y="3628"/>
                    <a:pt x="6448661" y="0"/>
                  </a:cubicBezTo>
                  <a:cubicBezTo>
                    <a:pt x="6555281" y="-3628"/>
                    <a:pt x="6850834" y="58898"/>
                    <a:pt x="7027016" y="0"/>
                  </a:cubicBezTo>
                  <a:cubicBezTo>
                    <a:pt x="7203199" y="-58898"/>
                    <a:pt x="7303916" y="36458"/>
                    <a:pt x="7408731" y="0"/>
                  </a:cubicBezTo>
                  <a:cubicBezTo>
                    <a:pt x="7513547" y="-36458"/>
                    <a:pt x="7674729" y="12677"/>
                    <a:pt x="7888765" y="0"/>
                  </a:cubicBezTo>
                  <a:cubicBezTo>
                    <a:pt x="8102801" y="-12677"/>
                    <a:pt x="8084365" y="2239"/>
                    <a:pt x="8172159" y="0"/>
                  </a:cubicBezTo>
                  <a:cubicBezTo>
                    <a:pt x="8259953" y="-2239"/>
                    <a:pt x="8613441" y="48615"/>
                    <a:pt x="8750515" y="0"/>
                  </a:cubicBezTo>
                  <a:cubicBezTo>
                    <a:pt x="8887589" y="-48615"/>
                    <a:pt x="8921739" y="15573"/>
                    <a:pt x="9033909" y="0"/>
                  </a:cubicBezTo>
                  <a:cubicBezTo>
                    <a:pt x="9146079" y="-15573"/>
                    <a:pt x="9176588" y="21322"/>
                    <a:pt x="9317303" y="0"/>
                  </a:cubicBezTo>
                  <a:cubicBezTo>
                    <a:pt x="9458018" y="-21322"/>
                    <a:pt x="9725078" y="22840"/>
                    <a:pt x="9832039" y="0"/>
                  </a:cubicBezTo>
                  <a:cubicBezTo>
                    <a:pt x="9854826" y="204564"/>
                    <a:pt x="9783189" y="288260"/>
                    <a:pt x="9832039" y="538567"/>
                  </a:cubicBezTo>
                  <a:cubicBezTo>
                    <a:pt x="9880889" y="788874"/>
                    <a:pt x="9819203" y="864022"/>
                    <a:pt x="9832039" y="1127103"/>
                  </a:cubicBezTo>
                  <a:cubicBezTo>
                    <a:pt x="9844875" y="1390184"/>
                    <a:pt x="9770179" y="1439733"/>
                    <a:pt x="9832039" y="1665670"/>
                  </a:cubicBezTo>
                  <a:cubicBezTo>
                    <a:pt x="9774505" y="1685913"/>
                    <a:pt x="9668051" y="1662863"/>
                    <a:pt x="9548645" y="1665670"/>
                  </a:cubicBezTo>
                  <a:cubicBezTo>
                    <a:pt x="9429239" y="1668477"/>
                    <a:pt x="9248663" y="1644502"/>
                    <a:pt x="9166930" y="1665670"/>
                  </a:cubicBezTo>
                  <a:cubicBezTo>
                    <a:pt x="9085198" y="1686838"/>
                    <a:pt x="8716559" y="1613497"/>
                    <a:pt x="8490255" y="1665670"/>
                  </a:cubicBezTo>
                  <a:cubicBezTo>
                    <a:pt x="8263951" y="1717843"/>
                    <a:pt x="7967725" y="1617625"/>
                    <a:pt x="7813579" y="1665670"/>
                  </a:cubicBezTo>
                  <a:cubicBezTo>
                    <a:pt x="7659433" y="1713715"/>
                    <a:pt x="7350343" y="1649273"/>
                    <a:pt x="7038583" y="1665670"/>
                  </a:cubicBezTo>
                  <a:cubicBezTo>
                    <a:pt x="6726823" y="1682067"/>
                    <a:pt x="6561998" y="1654693"/>
                    <a:pt x="6361908" y="1665670"/>
                  </a:cubicBezTo>
                  <a:cubicBezTo>
                    <a:pt x="6161819" y="1676647"/>
                    <a:pt x="5888766" y="1599750"/>
                    <a:pt x="5586912" y="1665670"/>
                  </a:cubicBezTo>
                  <a:cubicBezTo>
                    <a:pt x="5285058" y="1731590"/>
                    <a:pt x="5063488" y="1628581"/>
                    <a:pt x="4910236" y="1665670"/>
                  </a:cubicBezTo>
                  <a:cubicBezTo>
                    <a:pt x="4756984" y="1702759"/>
                    <a:pt x="4715690" y="1633665"/>
                    <a:pt x="4528521" y="1665670"/>
                  </a:cubicBezTo>
                  <a:cubicBezTo>
                    <a:pt x="4341353" y="1697675"/>
                    <a:pt x="4312959" y="1660953"/>
                    <a:pt x="4245127" y="1665670"/>
                  </a:cubicBezTo>
                  <a:cubicBezTo>
                    <a:pt x="4177295" y="1670387"/>
                    <a:pt x="3962976" y="1655184"/>
                    <a:pt x="3863413" y="1665670"/>
                  </a:cubicBezTo>
                  <a:cubicBezTo>
                    <a:pt x="3763850" y="1676156"/>
                    <a:pt x="3496427" y="1627310"/>
                    <a:pt x="3186737" y="1665670"/>
                  </a:cubicBezTo>
                  <a:cubicBezTo>
                    <a:pt x="2877047" y="1704030"/>
                    <a:pt x="2991623" y="1639729"/>
                    <a:pt x="2903343" y="1665670"/>
                  </a:cubicBezTo>
                  <a:cubicBezTo>
                    <a:pt x="2815063" y="1691611"/>
                    <a:pt x="2559278" y="1617597"/>
                    <a:pt x="2324988" y="1665670"/>
                  </a:cubicBezTo>
                  <a:cubicBezTo>
                    <a:pt x="2090698" y="1713743"/>
                    <a:pt x="2094111" y="1665441"/>
                    <a:pt x="1943274" y="1665670"/>
                  </a:cubicBezTo>
                  <a:cubicBezTo>
                    <a:pt x="1792437" y="1665899"/>
                    <a:pt x="1589424" y="1664806"/>
                    <a:pt x="1364918" y="1665670"/>
                  </a:cubicBezTo>
                  <a:cubicBezTo>
                    <a:pt x="1140412" y="1666534"/>
                    <a:pt x="1007974" y="1639949"/>
                    <a:pt x="884884" y="1665670"/>
                  </a:cubicBezTo>
                  <a:cubicBezTo>
                    <a:pt x="761794" y="1691391"/>
                    <a:pt x="202923" y="1630524"/>
                    <a:pt x="0" y="1665670"/>
                  </a:cubicBezTo>
                  <a:cubicBezTo>
                    <a:pt x="-8674" y="1455374"/>
                    <a:pt x="31754" y="1346614"/>
                    <a:pt x="0" y="1127103"/>
                  </a:cubicBezTo>
                  <a:cubicBezTo>
                    <a:pt x="-31754" y="907592"/>
                    <a:pt x="29944" y="851011"/>
                    <a:pt x="0" y="588537"/>
                  </a:cubicBezTo>
                  <a:cubicBezTo>
                    <a:pt x="-29944" y="326063"/>
                    <a:pt x="473" y="25109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de-AT" sz="2000" b="1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ist zu tun?</a:t>
              </a:r>
            </a:p>
            <a:p>
              <a:pPr algn="just"/>
              <a:endParaRPr lang="de-AT" sz="2000" b="1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Welche Produkte sind „typisch“ österreichisch?</a:t>
              </a: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Notiert eure Ideen auf den Kärtchen.</a:t>
              </a: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Heftet die Kärtchen an der Tafel an.</a:t>
              </a: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DE" sz="2000" dirty="0"/>
            </a:p>
          </p:txBody>
        </p:sp>
      </p:grp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69D95557-658C-869E-4177-7EA5D97EE975}"/>
              </a:ext>
            </a:extLst>
          </p:cNvPr>
          <p:cNvGrpSpPr/>
          <p:nvPr/>
        </p:nvGrpSpPr>
        <p:grpSpPr>
          <a:xfrm>
            <a:off x="7027085" y="1844810"/>
            <a:ext cx="4585487" cy="4415311"/>
            <a:chOff x="935664" y="754799"/>
            <a:chExt cx="10418135" cy="2026935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C86B0173-58B6-4803-3481-E85B541EED04}"/>
                </a:ext>
              </a:extLst>
            </p:cNvPr>
            <p:cNvSpPr/>
            <p:nvPr/>
          </p:nvSpPr>
          <p:spPr>
            <a:xfrm>
              <a:off x="935664" y="754799"/>
              <a:ext cx="10418135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E13C5AA1-ECB4-66CC-B2CC-FB4DE0656788}"/>
                </a:ext>
              </a:extLst>
            </p:cNvPr>
            <p:cNvSpPr/>
            <p:nvPr/>
          </p:nvSpPr>
          <p:spPr>
            <a:xfrm>
              <a:off x="1244008" y="950460"/>
              <a:ext cx="9832039" cy="362580"/>
            </a:xfrm>
            <a:custGeom>
              <a:avLst/>
              <a:gdLst>
                <a:gd name="connsiteX0" fmla="*/ 0 w 9832039"/>
                <a:gd name="connsiteY0" fmla="*/ 0 h 362580"/>
                <a:gd name="connsiteX1" fmla="*/ 578355 w 9832039"/>
                <a:gd name="connsiteY1" fmla="*/ 0 h 362580"/>
                <a:gd name="connsiteX2" fmla="*/ 1156710 w 9832039"/>
                <a:gd name="connsiteY2" fmla="*/ 0 h 362580"/>
                <a:gd name="connsiteX3" fmla="*/ 1538425 w 9832039"/>
                <a:gd name="connsiteY3" fmla="*/ 0 h 362580"/>
                <a:gd name="connsiteX4" fmla="*/ 2215101 w 9832039"/>
                <a:gd name="connsiteY4" fmla="*/ 0 h 362580"/>
                <a:gd name="connsiteX5" fmla="*/ 2990097 w 9832039"/>
                <a:gd name="connsiteY5" fmla="*/ 0 h 362580"/>
                <a:gd name="connsiteX6" fmla="*/ 3273491 w 9832039"/>
                <a:gd name="connsiteY6" fmla="*/ 0 h 362580"/>
                <a:gd name="connsiteX7" fmla="*/ 4048487 w 9832039"/>
                <a:gd name="connsiteY7" fmla="*/ 0 h 362580"/>
                <a:gd name="connsiteX8" fmla="*/ 4823483 w 9832039"/>
                <a:gd name="connsiteY8" fmla="*/ 0 h 362580"/>
                <a:gd name="connsiteX9" fmla="*/ 5106877 w 9832039"/>
                <a:gd name="connsiteY9" fmla="*/ 0 h 362580"/>
                <a:gd name="connsiteX10" fmla="*/ 5390271 w 9832039"/>
                <a:gd name="connsiteY10" fmla="*/ 0 h 362580"/>
                <a:gd name="connsiteX11" fmla="*/ 5968626 w 9832039"/>
                <a:gd name="connsiteY11" fmla="*/ 0 h 362580"/>
                <a:gd name="connsiteX12" fmla="*/ 6448661 w 9832039"/>
                <a:gd name="connsiteY12" fmla="*/ 0 h 362580"/>
                <a:gd name="connsiteX13" fmla="*/ 7125336 w 9832039"/>
                <a:gd name="connsiteY13" fmla="*/ 0 h 362580"/>
                <a:gd name="connsiteX14" fmla="*/ 7802012 w 9832039"/>
                <a:gd name="connsiteY14" fmla="*/ 0 h 362580"/>
                <a:gd name="connsiteX15" fmla="*/ 8380367 w 9832039"/>
                <a:gd name="connsiteY15" fmla="*/ 0 h 362580"/>
                <a:gd name="connsiteX16" fmla="*/ 8958723 w 9832039"/>
                <a:gd name="connsiteY16" fmla="*/ 0 h 362580"/>
                <a:gd name="connsiteX17" fmla="*/ 9832039 w 9832039"/>
                <a:gd name="connsiteY17" fmla="*/ 0 h 362580"/>
                <a:gd name="connsiteX18" fmla="*/ 9832039 w 9832039"/>
                <a:gd name="connsiteY18" fmla="*/ 362580 h 362580"/>
                <a:gd name="connsiteX19" fmla="*/ 9352004 w 9832039"/>
                <a:gd name="connsiteY19" fmla="*/ 362580 h 362580"/>
                <a:gd name="connsiteX20" fmla="*/ 8675329 w 9832039"/>
                <a:gd name="connsiteY20" fmla="*/ 362580 h 362580"/>
                <a:gd name="connsiteX21" fmla="*/ 8391934 w 9832039"/>
                <a:gd name="connsiteY21" fmla="*/ 362580 h 362580"/>
                <a:gd name="connsiteX22" fmla="*/ 7616938 w 9832039"/>
                <a:gd name="connsiteY22" fmla="*/ 362580 h 362580"/>
                <a:gd name="connsiteX23" fmla="*/ 7235224 w 9832039"/>
                <a:gd name="connsiteY23" fmla="*/ 362580 h 362580"/>
                <a:gd name="connsiteX24" fmla="*/ 6755189 w 9832039"/>
                <a:gd name="connsiteY24" fmla="*/ 362580 h 362580"/>
                <a:gd name="connsiteX25" fmla="*/ 6176834 w 9832039"/>
                <a:gd name="connsiteY25" fmla="*/ 362580 h 362580"/>
                <a:gd name="connsiteX26" fmla="*/ 5795119 w 9832039"/>
                <a:gd name="connsiteY26" fmla="*/ 362580 h 362580"/>
                <a:gd name="connsiteX27" fmla="*/ 5315085 w 9832039"/>
                <a:gd name="connsiteY27" fmla="*/ 362580 h 362580"/>
                <a:gd name="connsiteX28" fmla="*/ 4933370 w 9832039"/>
                <a:gd name="connsiteY28" fmla="*/ 362580 h 362580"/>
                <a:gd name="connsiteX29" fmla="*/ 4649976 w 9832039"/>
                <a:gd name="connsiteY29" fmla="*/ 362580 h 362580"/>
                <a:gd name="connsiteX30" fmla="*/ 3973300 w 9832039"/>
                <a:gd name="connsiteY30" fmla="*/ 362580 h 362580"/>
                <a:gd name="connsiteX31" fmla="*/ 3198304 w 9832039"/>
                <a:gd name="connsiteY31" fmla="*/ 362580 h 362580"/>
                <a:gd name="connsiteX32" fmla="*/ 2521629 w 9832039"/>
                <a:gd name="connsiteY32" fmla="*/ 362580 h 362580"/>
                <a:gd name="connsiteX33" fmla="*/ 1746633 w 9832039"/>
                <a:gd name="connsiteY33" fmla="*/ 362580 h 362580"/>
                <a:gd name="connsiteX34" fmla="*/ 1168278 w 9832039"/>
                <a:gd name="connsiteY34" fmla="*/ 362580 h 362580"/>
                <a:gd name="connsiteX35" fmla="*/ 786563 w 9832039"/>
                <a:gd name="connsiteY35" fmla="*/ 362580 h 362580"/>
                <a:gd name="connsiteX36" fmla="*/ 0 w 9832039"/>
                <a:gd name="connsiteY36" fmla="*/ 362580 h 362580"/>
                <a:gd name="connsiteX37" fmla="*/ 0 w 9832039"/>
                <a:gd name="connsiteY37" fmla="*/ 0 h 36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832039" h="362580" fill="none" extrusionOk="0">
                  <a:moveTo>
                    <a:pt x="0" y="0"/>
                  </a:moveTo>
                  <a:cubicBezTo>
                    <a:pt x="236128" y="-24941"/>
                    <a:pt x="414942" y="18217"/>
                    <a:pt x="578355" y="0"/>
                  </a:cubicBezTo>
                  <a:cubicBezTo>
                    <a:pt x="741769" y="-18217"/>
                    <a:pt x="986699" y="31610"/>
                    <a:pt x="1156710" y="0"/>
                  </a:cubicBezTo>
                  <a:cubicBezTo>
                    <a:pt x="1326722" y="-31610"/>
                    <a:pt x="1388462" y="41819"/>
                    <a:pt x="1538425" y="0"/>
                  </a:cubicBezTo>
                  <a:cubicBezTo>
                    <a:pt x="1688388" y="-41819"/>
                    <a:pt x="2067771" y="42847"/>
                    <a:pt x="2215101" y="0"/>
                  </a:cubicBezTo>
                  <a:cubicBezTo>
                    <a:pt x="2362431" y="-42847"/>
                    <a:pt x="2626749" y="8682"/>
                    <a:pt x="2990097" y="0"/>
                  </a:cubicBezTo>
                  <a:cubicBezTo>
                    <a:pt x="3353445" y="-8682"/>
                    <a:pt x="3198422" y="21649"/>
                    <a:pt x="3273491" y="0"/>
                  </a:cubicBezTo>
                  <a:cubicBezTo>
                    <a:pt x="3348560" y="-21649"/>
                    <a:pt x="3848690" y="89240"/>
                    <a:pt x="4048487" y="0"/>
                  </a:cubicBezTo>
                  <a:cubicBezTo>
                    <a:pt x="4248284" y="-89240"/>
                    <a:pt x="4531448" y="76970"/>
                    <a:pt x="4823483" y="0"/>
                  </a:cubicBezTo>
                  <a:cubicBezTo>
                    <a:pt x="5115518" y="-76970"/>
                    <a:pt x="5000774" y="25452"/>
                    <a:pt x="5106877" y="0"/>
                  </a:cubicBezTo>
                  <a:cubicBezTo>
                    <a:pt x="5212980" y="-25452"/>
                    <a:pt x="5309505" y="11875"/>
                    <a:pt x="5390271" y="0"/>
                  </a:cubicBezTo>
                  <a:cubicBezTo>
                    <a:pt x="5471037" y="-11875"/>
                    <a:pt x="5764512" y="51663"/>
                    <a:pt x="5968626" y="0"/>
                  </a:cubicBezTo>
                  <a:cubicBezTo>
                    <a:pt x="6172740" y="-51663"/>
                    <a:pt x="6306530" y="44557"/>
                    <a:pt x="6448661" y="0"/>
                  </a:cubicBezTo>
                  <a:cubicBezTo>
                    <a:pt x="6590792" y="-44557"/>
                    <a:pt x="6813618" y="20371"/>
                    <a:pt x="7125336" y="0"/>
                  </a:cubicBezTo>
                  <a:cubicBezTo>
                    <a:pt x="7437054" y="-20371"/>
                    <a:pt x="7591355" y="51635"/>
                    <a:pt x="7802012" y="0"/>
                  </a:cubicBezTo>
                  <a:cubicBezTo>
                    <a:pt x="8012669" y="-51635"/>
                    <a:pt x="8102103" y="69379"/>
                    <a:pt x="8380367" y="0"/>
                  </a:cubicBezTo>
                  <a:cubicBezTo>
                    <a:pt x="8658631" y="-69379"/>
                    <a:pt x="8688198" y="10458"/>
                    <a:pt x="8958723" y="0"/>
                  </a:cubicBezTo>
                  <a:cubicBezTo>
                    <a:pt x="9229248" y="-10458"/>
                    <a:pt x="9548144" y="49842"/>
                    <a:pt x="9832039" y="0"/>
                  </a:cubicBezTo>
                  <a:cubicBezTo>
                    <a:pt x="9838061" y="89184"/>
                    <a:pt x="9804845" y="229010"/>
                    <a:pt x="9832039" y="362580"/>
                  </a:cubicBezTo>
                  <a:cubicBezTo>
                    <a:pt x="9672645" y="365905"/>
                    <a:pt x="9484380" y="336965"/>
                    <a:pt x="9352004" y="362580"/>
                  </a:cubicBezTo>
                  <a:cubicBezTo>
                    <a:pt x="9219629" y="388195"/>
                    <a:pt x="8815935" y="331485"/>
                    <a:pt x="8675329" y="362580"/>
                  </a:cubicBezTo>
                  <a:cubicBezTo>
                    <a:pt x="8534724" y="393675"/>
                    <a:pt x="8476500" y="347351"/>
                    <a:pt x="8391934" y="362580"/>
                  </a:cubicBezTo>
                  <a:cubicBezTo>
                    <a:pt x="8307368" y="377809"/>
                    <a:pt x="7821622" y="341023"/>
                    <a:pt x="7616938" y="362580"/>
                  </a:cubicBezTo>
                  <a:cubicBezTo>
                    <a:pt x="7412254" y="384137"/>
                    <a:pt x="7404958" y="327889"/>
                    <a:pt x="7235224" y="362580"/>
                  </a:cubicBezTo>
                  <a:cubicBezTo>
                    <a:pt x="7065490" y="397271"/>
                    <a:pt x="6981902" y="338751"/>
                    <a:pt x="6755189" y="362580"/>
                  </a:cubicBezTo>
                  <a:cubicBezTo>
                    <a:pt x="6528477" y="386409"/>
                    <a:pt x="6401218" y="355554"/>
                    <a:pt x="6176834" y="362580"/>
                  </a:cubicBezTo>
                  <a:cubicBezTo>
                    <a:pt x="5952450" y="369606"/>
                    <a:pt x="5911111" y="320671"/>
                    <a:pt x="5795119" y="362580"/>
                  </a:cubicBezTo>
                  <a:cubicBezTo>
                    <a:pt x="5679127" y="404489"/>
                    <a:pt x="5464884" y="328267"/>
                    <a:pt x="5315085" y="362580"/>
                  </a:cubicBezTo>
                  <a:cubicBezTo>
                    <a:pt x="5165286" y="396893"/>
                    <a:pt x="5014022" y="360470"/>
                    <a:pt x="4933370" y="362580"/>
                  </a:cubicBezTo>
                  <a:cubicBezTo>
                    <a:pt x="4852718" y="364690"/>
                    <a:pt x="4731108" y="362446"/>
                    <a:pt x="4649976" y="362580"/>
                  </a:cubicBezTo>
                  <a:cubicBezTo>
                    <a:pt x="4568844" y="362714"/>
                    <a:pt x="4266073" y="299092"/>
                    <a:pt x="3973300" y="362580"/>
                  </a:cubicBezTo>
                  <a:cubicBezTo>
                    <a:pt x="3680527" y="426068"/>
                    <a:pt x="3458203" y="354889"/>
                    <a:pt x="3198304" y="362580"/>
                  </a:cubicBezTo>
                  <a:cubicBezTo>
                    <a:pt x="2938405" y="370271"/>
                    <a:pt x="2753165" y="300598"/>
                    <a:pt x="2521629" y="362580"/>
                  </a:cubicBezTo>
                  <a:cubicBezTo>
                    <a:pt x="2290094" y="424562"/>
                    <a:pt x="1913221" y="336406"/>
                    <a:pt x="1746633" y="362580"/>
                  </a:cubicBezTo>
                  <a:cubicBezTo>
                    <a:pt x="1580045" y="388754"/>
                    <a:pt x="1310052" y="338931"/>
                    <a:pt x="1168278" y="362580"/>
                  </a:cubicBezTo>
                  <a:cubicBezTo>
                    <a:pt x="1026505" y="386229"/>
                    <a:pt x="904804" y="348605"/>
                    <a:pt x="786563" y="362580"/>
                  </a:cubicBezTo>
                  <a:cubicBezTo>
                    <a:pt x="668323" y="376555"/>
                    <a:pt x="240898" y="298391"/>
                    <a:pt x="0" y="362580"/>
                  </a:cubicBezTo>
                  <a:cubicBezTo>
                    <a:pt x="-38891" y="182021"/>
                    <a:pt x="9957" y="118352"/>
                    <a:pt x="0" y="0"/>
                  </a:cubicBezTo>
                  <a:close/>
                </a:path>
                <a:path w="9832039" h="362580" stroke="0" extrusionOk="0">
                  <a:moveTo>
                    <a:pt x="0" y="0"/>
                  </a:moveTo>
                  <a:cubicBezTo>
                    <a:pt x="254111" y="-55700"/>
                    <a:pt x="419677" y="38936"/>
                    <a:pt x="676676" y="0"/>
                  </a:cubicBezTo>
                  <a:cubicBezTo>
                    <a:pt x="933675" y="-38936"/>
                    <a:pt x="1118459" y="45919"/>
                    <a:pt x="1353351" y="0"/>
                  </a:cubicBezTo>
                  <a:cubicBezTo>
                    <a:pt x="1588244" y="-45919"/>
                    <a:pt x="1505875" y="20854"/>
                    <a:pt x="1636745" y="0"/>
                  </a:cubicBezTo>
                  <a:cubicBezTo>
                    <a:pt x="1767615" y="-20854"/>
                    <a:pt x="2135527" y="51390"/>
                    <a:pt x="2411741" y="0"/>
                  </a:cubicBezTo>
                  <a:cubicBezTo>
                    <a:pt x="2687955" y="-51390"/>
                    <a:pt x="2732885" y="9564"/>
                    <a:pt x="2891776" y="0"/>
                  </a:cubicBezTo>
                  <a:cubicBezTo>
                    <a:pt x="3050667" y="-9564"/>
                    <a:pt x="3263467" y="48786"/>
                    <a:pt x="3371811" y="0"/>
                  </a:cubicBezTo>
                  <a:cubicBezTo>
                    <a:pt x="3480156" y="-48786"/>
                    <a:pt x="3744427" y="52653"/>
                    <a:pt x="3851846" y="0"/>
                  </a:cubicBezTo>
                  <a:cubicBezTo>
                    <a:pt x="3959265" y="-52653"/>
                    <a:pt x="4332073" y="50198"/>
                    <a:pt x="4528521" y="0"/>
                  </a:cubicBezTo>
                  <a:cubicBezTo>
                    <a:pt x="4724969" y="-50198"/>
                    <a:pt x="4737765" y="41745"/>
                    <a:pt x="4910236" y="0"/>
                  </a:cubicBezTo>
                  <a:cubicBezTo>
                    <a:pt x="5082708" y="-41745"/>
                    <a:pt x="5255695" y="21832"/>
                    <a:pt x="5390271" y="0"/>
                  </a:cubicBezTo>
                  <a:cubicBezTo>
                    <a:pt x="5524847" y="-21832"/>
                    <a:pt x="5981001" y="40325"/>
                    <a:pt x="6165267" y="0"/>
                  </a:cubicBezTo>
                  <a:cubicBezTo>
                    <a:pt x="6349533" y="-40325"/>
                    <a:pt x="6342041" y="3628"/>
                    <a:pt x="6448661" y="0"/>
                  </a:cubicBezTo>
                  <a:cubicBezTo>
                    <a:pt x="6555281" y="-3628"/>
                    <a:pt x="6850834" y="58898"/>
                    <a:pt x="7027016" y="0"/>
                  </a:cubicBezTo>
                  <a:cubicBezTo>
                    <a:pt x="7203199" y="-58898"/>
                    <a:pt x="7303916" y="36458"/>
                    <a:pt x="7408731" y="0"/>
                  </a:cubicBezTo>
                  <a:cubicBezTo>
                    <a:pt x="7513547" y="-36458"/>
                    <a:pt x="7674729" y="12677"/>
                    <a:pt x="7888765" y="0"/>
                  </a:cubicBezTo>
                  <a:cubicBezTo>
                    <a:pt x="8102801" y="-12677"/>
                    <a:pt x="8084365" y="2239"/>
                    <a:pt x="8172159" y="0"/>
                  </a:cubicBezTo>
                  <a:cubicBezTo>
                    <a:pt x="8259953" y="-2239"/>
                    <a:pt x="8613441" y="48615"/>
                    <a:pt x="8750515" y="0"/>
                  </a:cubicBezTo>
                  <a:cubicBezTo>
                    <a:pt x="8887589" y="-48615"/>
                    <a:pt x="8921739" y="15573"/>
                    <a:pt x="9033909" y="0"/>
                  </a:cubicBezTo>
                  <a:cubicBezTo>
                    <a:pt x="9146079" y="-15573"/>
                    <a:pt x="9176588" y="21322"/>
                    <a:pt x="9317303" y="0"/>
                  </a:cubicBezTo>
                  <a:cubicBezTo>
                    <a:pt x="9458018" y="-21322"/>
                    <a:pt x="9725078" y="22840"/>
                    <a:pt x="9832039" y="0"/>
                  </a:cubicBezTo>
                  <a:cubicBezTo>
                    <a:pt x="9841874" y="164571"/>
                    <a:pt x="9808663" y="268785"/>
                    <a:pt x="9832039" y="362580"/>
                  </a:cubicBezTo>
                  <a:cubicBezTo>
                    <a:pt x="9466201" y="416705"/>
                    <a:pt x="9286100" y="331566"/>
                    <a:pt x="9057043" y="362580"/>
                  </a:cubicBezTo>
                  <a:cubicBezTo>
                    <a:pt x="8827986" y="393594"/>
                    <a:pt x="8669059" y="297310"/>
                    <a:pt x="8380367" y="362580"/>
                  </a:cubicBezTo>
                  <a:cubicBezTo>
                    <a:pt x="8091675" y="427850"/>
                    <a:pt x="8086715" y="338417"/>
                    <a:pt x="7900333" y="362580"/>
                  </a:cubicBezTo>
                  <a:cubicBezTo>
                    <a:pt x="7713951" y="386743"/>
                    <a:pt x="7600351" y="341412"/>
                    <a:pt x="7518618" y="362580"/>
                  </a:cubicBezTo>
                  <a:cubicBezTo>
                    <a:pt x="7436886" y="383748"/>
                    <a:pt x="7073395" y="315736"/>
                    <a:pt x="6841942" y="362580"/>
                  </a:cubicBezTo>
                  <a:cubicBezTo>
                    <a:pt x="6610489" y="409424"/>
                    <a:pt x="6314785" y="309377"/>
                    <a:pt x="6165267" y="362580"/>
                  </a:cubicBezTo>
                  <a:cubicBezTo>
                    <a:pt x="6015750" y="415783"/>
                    <a:pt x="5702031" y="346183"/>
                    <a:pt x="5390271" y="362580"/>
                  </a:cubicBezTo>
                  <a:cubicBezTo>
                    <a:pt x="5078511" y="378977"/>
                    <a:pt x="4914017" y="353321"/>
                    <a:pt x="4713595" y="362580"/>
                  </a:cubicBezTo>
                  <a:cubicBezTo>
                    <a:pt x="4513173" y="371839"/>
                    <a:pt x="4240453" y="296660"/>
                    <a:pt x="3938599" y="362580"/>
                  </a:cubicBezTo>
                  <a:cubicBezTo>
                    <a:pt x="3636745" y="428500"/>
                    <a:pt x="3413402" y="320824"/>
                    <a:pt x="3261924" y="362580"/>
                  </a:cubicBezTo>
                  <a:cubicBezTo>
                    <a:pt x="3110446" y="404336"/>
                    <a:pt x="3067378" y="330575"/>
                    <a:pt x="2880209" y="362580"/>
                  </a:cubicBezTo>
                  <a:cubicBezTo>
                    <a:pt x="2693041" y="394585"/>
                    <a:pt x="2664647" y="357863"/>
                    <a:pt x="2596815" y="362580"/>
                  </a:cubicBezTo>
                  <a:cubicBezTo>
                    <a:pt x="2528983" y="367297"/>
                    <a:pt x="2314664" y="352094"/>
                    <a:pt x="2215101" y="362580"/>
                  </a:cubicBezTo>
                  <a:cubicBezTo>
                    <a:pt x="2115538" y="373066"/>
                    <a:pt x="1848115" y="324220"/>
                    <a:pt x="1538425" y="362580"/>
                  </a:cubicBezTo>
                  <a:cubicBezTo>
                    <a:pt x="1228735" y="400940"/>
                    <a:pt x="1343311" y="336639"/>
                    <a:pt x="1255031" y="362580"/>
                  </a:cubicBezTo>
                  <a:cubicBezTo>
                    <a:pt x="1166751" y="388521"/>
                    <a:pt x="910966" y="314507"/>
                    <a:pt x="676676" y="362580"/>
                  </a:cubicBezTo>
                  <a:cubicBezTo>
                    <a:pt x="442386" y="410653"/>
                    <a:pt x="266054" y="321316"/>
                    <a:pt x="0" y="362580"/>
                  </a:cubicBezTo>
                  <a:cubicBezTo>
                    <a:pt x="-17827" y="186298"/>
                    <a:pt x="40924" y="12708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de-AT" sz="200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Ist alles an diesen Produkten aus Österreich?</a:t>
              </a: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1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b="1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DE" sz="2000" dirty="0"/>
            </a:p>
          </p:txBody>
        </p:sp>
      </p:grpSp>
      <p:sp>
        <p:nvSpPr>
          <p:cNvPr id="12" name="Rechteck 11">
            <a:extLst>
              <a:ext uri="{FF2B5EF4-FFF2-40B4-BE49-F238E27FC236}">
                <a16:creationId xmlns:a16="http://schemas.microsoft.com/office/drawing/2014/main" id="{B8539D72-6931-B760-EF7A-EE64DF40E084}"/>
              </a:ext>
            </a:extLst>
          </p:cNvPr>
          <p:cNvSpPr/>
          <p:nvPr/>
        </p:nvSpPr>
        <p:spPr>
          <a:xfrm>
            <a:off x="7162801" y="3214959"/>
            <a:ext cx="4327520" cy="789815"/>
          </a:xfrm>
          <a:custGeom>
            <a:avLst/>
            <a:gdLst>
              <a:gd name="connsiteX0" fmla="*/ 0 w 4327520"/>
              <a:gd name="connsiteY0" fmla="*/ 0 h 789815"/>
              <a:gd name="connsiteX1" fmla="*/ 584215 w 4327520"/>
              <a:gd name="connsiteY1" fmla="*/ 0 h 789815"/>
              <a:gd name="connsiteX2" fmla="*/ 995330 w 4327520"/>
              <a:gd name="connsiteY2" fmla="*/ 0 h 789815"/>
              <a:gd name="connsiteX3" fmla="*/ 1536270 w 4327520"/>
              <a:gd name="connsiteY3" fmla="*/ 0 h 789815"/>
              <a:gd name="connsiteX4" fmla="*/ 2120485 w 4327520"/>
              <a:gd name="connsiteY4" fmla="*/ 0 h 789815"/>
              <a:gd name="connsiteX5" fmla="*/ 2531599 w 4327520"/>
              <a:gd name="connsiteY5" fmla="*/ 0 h 789815"/>
              <a:gd name="connsiteX6" fmla="*/ 3029264 w 4327520"/>
              <a:gd name="connsiteY6" fmla="*/ 0 h 789815"/>
              <a:gd name="connsiteX7" fmla="*/ 3656754 w 4327520"/>
              <a:gd name="connsiteY7" fmla="*/ 0 h 789815"/>
              <a:gd name="connsiteX8" fmla="*/ 4327520 w 4327520"/>
              <a:gd name="connsiteY8" fmla="*/ 0 h 789815"/>
              <a:gd name="connsiteX9" fmla="*/ 4327520 w 4327520"/>
              <a:gd name="connsiteY9" fmla="*/ 371213 h 789815"/>
              <a:gd name="connsiteX10" fmla="*/ 4327520 w 4327520"/>
              <a:gd name="connsiteY10" fmla="*/ 789815 h 789815"/>
              <a:gd name="connsiteX11" fmla="*/ 3916406 w 4327520"/>
              <a:gd name="connsiteY11" fmla="*/ 789815 h 789815"/>
              <a:gd name="connsiteX12" fmla="*/ 3505291 w 4327520"/>
              <a:gd name="connsiteY12" fmla="*/ 789815 h 789815"/>
              <a:gd name="connsiteX13" fmla="*/ 3007626 w 4327520"/>
              <a:gd name="connsiteY13" fmla="*/ 789815 h 789815"/>
              <a:gd name="connsiteX14" fmla="*/ 2596512 w 4327520"/>
              <a:gd name="connsiteY14" fmla="*/ 789815 h 789815"/>
              <a:gd name="connsiteX15" fmla="*/ 2185398 w 4327520"/>
              <a:gd name="connsiteY15" fmla="*/ 789815 h 789815"/>
              <a:gd name="connsiteX16" fmla="*/ 1731008 w 4327520"/>
              <a:gd name="connsiteY16" fmla="*/ 789815 h 789815"/>
              <a:gd name="connsiteX17" fmla="*/ 1103518 w 4327520"/>
              <a:gd name="connsiteY17" fmla="*/ 789815 h 789815"/>
              <a:gd name="connsiteX18" fmla="*/ 562578 w 4327520"/>
              <a:gd name="connsiteY18" fmla="*/ 789815 h 789815"/>
              <a:gd name="connsiteX19" fmla="*/ 0 w 4327520"/>
              <a:gd name="connsiteY19" fmla="*/ 789815 h 789815"/>
              <a:gd name="connsiteX20" fmla="*/ 0 w 4327520"/>
              <a:gd name="connsiteY20" fmla="*/ 379111 h 789815"/>
              <a:gd name="connsiteX21" fmla="*/ 0 w 4327520"/>
              <a:gd name="connsiteY21" fmla="*/ 0 h 78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7520" h="789815" fill="none" extrusionOk="0">
                <a:moveTo>
                  <a:pt x="0" y="0"/>
                </a:moveTo>
                <a:cubicBezTo>
                  <a:pt x="188933" y="-33129"/>
                  <a:pt x="401782" y="25302"/>
                  <a:pt x="584215" y="0"/>
                </a:cubicBezTo>
                <a:cubicBezTo>
                  <a:pt x="766649" y="-25302"/>
                  <a:pt x="875748" y="8191"/>
                  <a:pt x="995330" y="0"/>
                </a:cubicBezTo>
                <a:cubicBezTo>
                  <a:pt x="1114913" y="-8191"/>
                  <a:pt x="1348711" y="33151"/>
                  <a:pt x="1536270" y="0"/>
                </a:cubicBezTo>
                <a:cubicBezTo>
                  <a:pt x="1723829" y="-33151"/>
                  <a:pt x="1891557" y="12326"/>
                  <a:pt x="2120485" y="0"/>
                </a:cubicBezTo>
                <a:cubicBezTo>
                  <a:pt x="2349414" y="-12326"/>
                  <a:pt x="2404048" y="42387"/>
                  <a:pt x="2531599" y="0"/>
                </a:cubicBezTo>
                <a:cubicBezTo>
                  <a:pt x="2659150" y="-42387"/>
                  <a:pt x="2804127" y="5844"/>
                  <a:pt x="3029264" y="0"/>
                </a:cubicBezTo>
                <a:cubicBezTo>
                  <a:pt x="3254402" y="-5844"/>
                  <a:pt x="3446667" y="9099"/>
                  <a:pt x="3656754" y="0"/>
                </a:cubicBezTo>
                <a:cubicBezTo>
                  <a:pt x="3866841" y="-9099"/>
                  <a:pt x="4008671" y="16573"/>
                  <a:pt x="4327520" y="0"/>
                </a:cubicBezTo>
                <a:cubicBezTo>
                  <a:pt x="4346717" y="134384"/>
                  <a:pt x="4326384" y="257992"/>
                  <a:pt x="4327520" y="371213"/>
                </a:cubicBezTo>
                <a:cubicBezTo>
                  <a:pt x="4328656" y="484434"/>
                  <a:pt x="4304626" y="623293"/>
                  <a:pt x="4327520" y="789815"/>
                </a:cubicBezTo>
                <a:cubicBezTo>
                  <a:pt x="4222176" y="823302"/>
                  <a:pt x="4084548" y="787461"/>
                  <a:pt x="3916406" y="789815"/>
                </a:cubicBezTo>
                <a:cubicBezTo>
                  <a:pt x="3748264" y="792169"/>
                  <a:pt x="3647292" y="756458"/>
                  <a:pt x="3505291" y="789815"/>
                </a:cubicBezTo>
                <a:cubicBezTo>
                  <a:pt x="3363290" y="823172"/>
                  <a:pt x="3202956" y="761549"/>
                  <a:pt x="3007626" y="789815"/>
                </a:cubicBezTo>
                <a:cubicBezTo>
                  <a:pt x="2812297" y="818081"/>
                  <a:pt x="2713671" y="761850"/>
                  <a:pt x="2596512" y="789815"/>
                </a:cubicBezTo>
                <a:cubicBezTo>
                  <a:pt x="2479353" y="817780"/>
                  <a:pt x="2283989" y="759125"/>
                  <a:pt x="2185398" y="789815"/>
                </a:cubicBezTo>
                <a:cubicBezTo>
                  <a:pt x="2086807" y="820505"/>
                  <a:pt x="1922032" y="778736"/>
                  <a:pt x="1731008" y="789815"/>
                </a:cubicBezTo>
                <a:cubicBezTo>
                  <a:pt x="1539984" y="800894"/>
                  <a:pt x="1267783" y="783235"/>
                  <a:pt x="1103518" y="789815"/>
                </a:cubicBezTo>
                <a:cubicBezTo>
                  <a:pt x="939253" y="796395"/>
                  <a:pt x="764258" y="728784"/>
                  <a:pt x="562578" y="789815"/>
                </a:cubicBezTo>
                <a:cubicBezTo>
                  <a:pt x="360898" y="850846"/>
                  <a:pt x="173021" y="756155"/>
                  <a:pt x="0" y="789815"/>
                </a:cubicBezTo>
                <a:cubicBezTo>
                  <a:pt x="-38043" y="686244"/>
                  <a:pt x="40311" y="567160"/>
                  <a:pt x="0" y="379111"/>
                </a:cubicBezTo>
                <a:cubicBezTo>
                  <a:pt x="-40311" y="191062"/>
                  <a:pt x="25870" y="182851"/>
                  <a:pt x="0" y="0"/>
                </a:cubicBezTo>
                <a:close/>
              </a:path>
              <a:path w="4327520" h="789815" stroke="0" extrusionOk="0">
                <a:moveTo>
                  <a:pt x="0" y="0"/>
                </a:moveTo>
                <a:cubicBezTo>
                  <a:pt x="123359" y="-48556"/>
                  <a:pt x="382498" y="52190"/>
                  <a:pt x="584215" y="0"/>
                </a:cubicBezTo>
                <a:cubicBezTo>
                  <a:pt x="785932" y="-52190"/>
                  <a:pt x="1024713" y="55359"/>
                  <a:pt x="1168430" y="0"/>
                </a:cubicBezTo>
                <a:cubicBezTo>
                  <a:pt x="1312147" y="-55359"/>
                  <a:pt x="1491229" y="2323"/>
                  <a:pt x="1579545" y="0"/>
                </a:cubicBezTo>
                <a:cubicBezTo>
                  <a:pt x="1667861" y="-2323"/>
                  <a:pt x="1994051" y="56169"/>
                  <a:pt x="2207035" y="0"/>
                </a:cubicBezTo>
                <a:cubicBezTo>
                  <a:pt x="2420019" y="-56169"/>
                  <a:pt x="2572365" y="48079"/>
                  <a:pt x="2704700" y="0"/>
                </a:cubicBezTo>
                <a:cubicBezTo>
                  <a:pt x="2837035" y="-48079"/>
                  <a:pt x="3048026" y="47581"/>
                  <a:pt x="3202365" y="0"/>
                </a:cubicBezTo>
                <a:cubicBezTo>
                  <a:pt x="3356704" y="-47581"/>
                  <a:pt x="3465163" y="32417"/>
                  <a:pt x="3700030" y="0"/>
                </a:cubicBezTo>
                <a:cubicBezTo>
                  <a:pt x="3934897" y="-32417"/>
                  <a:pt x="4111454" y="64052"/>
                  <a:pt x="4327520" y="0"/>
                </a:cubicBezTo>
                <a:cubicBezTo>
                  <a:pt x="4367163" y="155416"/>
                  <a:pt x="4288090" y="215292"/>
                  <a:pt x="4327520" y="379111"/>
                </a:cubicBezTo>
                <a:cubicBezTo>
                  <a:pt x="4366950" y="542930"/>
                  <a:pt x="4294636" y="585776"/>
                  <a:pt x="4327520" y="789815"/>
                </a:cubicBezTo>
                <a:cubicBezTo>
                  <a:pt x="4075531" y="848989"/>
                  <a:pt x="3886594" y="754233"/>
                  <a:pt x="3743305" y="789815"/>
                </a:cubicBezTo>
                <a:cubicBezTo>
                  <a:pt x="3600017" y="825397"/>
                  <a:pt x="3465468" y="779214"/>
                  <a:pt x="3332190" y="789815"/>
                </a:cubicBezTo>
                <a:cubicBezTo>
                  <a:pt x="3198912" y="800416"/>
                  <a:pt x="2998579" y="730169"/>
                  <a:pt x="2834526" y="789815"/>
                </a:cubicBezTo>
                <a:cubicBezTo>
                  <a:pt x="2670473" y="849461"/>
                  <a:pt x="2485358" y="735553"/>
                  <a:pt x="2207035" y="789815"/>
                </a:cubicBezTo>
                <a:cubicBezTo>
                  <a:pt x="1928712" y="844077"/>
                  <a:pt x="1785179" y="730925"/>
                  <a:pt x="1622820" y="789815"/>
                </a:cubicBezTo>
                <a:cubicBezTo>
                  <a:pt x="1460462" y="848705"/>
                  <a:pt x="1416280" y="787892"/>
                  <a:pt x="1211706" y="789815"/>
                </a:cubicBezTo>
                <a:cubicBezTo>
                  <a:pt x="1007132" y="791738"/>
                  <a:pt x="780062" y="784435"/>
                  <a:pt x="670766" y="789815"/>
                </a:cubicBezTo>
                <a:cubicBezTo>
                  <a:pt x="561470" y="795195"/>
                  <a:pt x="285273" y="727321"/>
                  <a:pt x="0" y="789815"/>
                </a:cubicBezTo>
                <a:cubicBezTo>
                  <a:pt x="-46536" y="603739"/>
                  <a:pt x="2493" y="544663"/>
                  <a:pt x="0" y="379111"/>
                </a:cubicBezTo>
                <a:cubicBezTo>
                  <a:pt x="-2493" y="213559"/>
                  <a:pt x="41861" y="11047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de-AT" sz="2000" i="0" u="none" strike="noStrike" dirty="0">
                <a:solidFill>
                  <a:srgbClr val="000000"/>
                </a:solidFill>
                <a:effectLst/>
                <a:latin typeface="-webkit-standard"/>
              </a:rPr>
              <a:t>Woher kommen die einzelnen Bestandteile?</a:t>
            </a:r>
            <a:endParaRPr lang="de-AT" sz="2000" dirty="0">
              <a:solidFill>
                <a:srgbClr val="000000"/>
              </a:solidFill>
              <a:latin typeface="-webkit-standard"/>
            </a:endParaRPr>
          </a:p>
          <a:p>
            <a:pPr algn="just"/>
            <a:endParaRPr lang="de-AT" sz="2000" b="1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algn="just"/>
            <a:endParaRPr lang="de-AT" sz="2000" b="1" dirty="0">
              <a:solidFill>
                <a:srgbClr val="000000"/>
              </a:solidFill>
              <a:latin typeface="-webkit-standard"/>
            </a:endParaRPr>
          </a:p>
          <a:p>
            <a:pPr algn="just"/>
            <a:endParaRPr lang="de-AT" sz="20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algn="just"/>
            <a:endParaRPr lang="de-AT" sz="2000" dirty="0">
              <a:solidFill>
                <a:srgbClr val="000000"/>
              </a:solidFill>
              <a:latin typeface="-webkit-standard"/>
            </a:endParaRPr>
          </a:p>
          <a:p>
            <a:pPr algn="just"/>
            <a:endParaRPr lang="de-AT" sz="20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algn="just"/>
            <a:endParaRPr lang="de-AT" sz="2000" dirty="0">
              <a:solidFill>
                <a:srgbClr val="000000"/>
              </a:solidFill>
              <a:latin typeface="-webkit-standard"/>
            </a:endParaRPr>
          </a:p>
          <a:p>
            <a:pPr algn="just"/>
            <a:endParaRPr lang="de-DE" sz="2000" dirty="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7D9AA101-E1C7-CD2C-8211-C09C8CB43068}"/>
              </a:ext>
            </a:extLst>
          </p:cNvPr>
          <p:cNvSpPr/>
          <p:nvPr/>
        </p:nvSpPr>
        <p:spPr>
          <a:xfrm>
            <a:off x="7162801" y="4158896"/>
            <a:ext cx="4327520" cy="789815"/>
          </a:xfrm>
          <a:custGeom>
            <a:avLst/>
            <a:gdLst>
              <a:gd name="connsiteX0" fmla="*/ 0 w 4327520"/>
              <a:gd name="connsiteY0" fmla="*/ 0 h 789815"/>
              <a:gd name="connsiteX1" fmla="*/ 584215 w 4327520"/>
              <a:gd name="connsiteY1" fmla="*/ 0 h 789815"/>
              <a:gd name="connsiteX2" fmla="*/ 995330 w 4327520"/>
              <a:gd name="connsiteY2" fmla="*/ 0 h 789815"/>
              <a:gd name="connsiteX3" fmla="*/ 1536270 w 4327520"/>
              <a:gd name="connsiteY3" fmla="*/ 0 h 789815"/>
              <a:gd name="connsiteX4" fmla="*/ 2120485 w 4327520"/>
              <a:gd name="connsiteY4" fmla="*/ 0 h 789815"/>
              <a:gd name="connsiteX5" fmla="*/ 2531599 w 4327520"/>
              <a:gd name="connsiteY5" fmla="*/ 0 h 789815"/>
              <a:gd name="connsiteX6" fmla="*/ 3029264 w 4327520"/>
              <a:gd name="connsiteY6" fmla="*/ 0 h 789815"/>
              <a:gd name="connsiteX7" fmla="*/ 3656754 w 4327520"/>
              <a:gd name="connsiteY7" fmla="*/ 0 h 789815"/>
              <a:gd name="connsiteX8" fmla="*/ 4327520 w 4327520"/>
              <a:gd name="connsiteY8" fmla="*/ 0 h 789815"/>
              <a:gd name="connsiteX9" fmla="*/ 4327520 w 4327520"/>
              <a:gd name="connsiteY9" fmla="*/ 371213 h 789815"/>
              <a:gd name="connsiteX10" fmla="*/ 4327520 w 4327520"/>
              <a:gd name="connsiteY10" fmla="*/ 789815 h 789815"/>
              <a:gd name="connsiteX11" fmla="*/ 3916406 w 4327520"/>
              <a:gd name="connsiteY11" fmla="*/ 789815 h 789815"/>
              <a:gd name="connsiteX12" fmla="*/ 3505291 w 4327520"/>
              <a:gd name="connsiteY12" fmla="*/ 789815 h 789815"/>
              <a:gd name="connsiteX13" fmla="*/ 3007626 w 4327520"/>
              <a:gd name="connsiteY13" fmla="*/ 789815 h 789815"/>
              <a:gd name="connsiteX14" fmla="*/ 2596512 w 4327520"/>
              <a:gd name="connsiteY14" fmla="*/ 789815 h 789815"/>
              <a:gd name="connsiteX15" fmla="*/ 2185398 w 4327520"/>
              <a:gd name="connsiteY15" fmla="*/ 789815 h 789815"/>
              <a:gd name="connsiteX16" fmla="*/ 1731008 w 4327520"/>
              <a:gd name="connsiteY16" fmla="*/ 789815 h 789815"/>
              <a:gd name="connsiteX17" fmla="*/ 1103518 w 4327520"/>
              <a:gd name="connsiteY17" fmla="*/ 789815 h 789815"/>
              <a:gd name="connsiteX18" fmla="*/ 562578 w 4327520"/>
              <a:gd name="connsiteY18" fmla="*/ 789815 h 789815"/>
              <a:gd name="connsiteX19" fmla="*/ 0 w 4327520"/>
              <a:gd name="connsiteY19" fmla="*/ 789815 h 789815"/>
              <a:gd name="connsiteX20" fmla="*/ 0 w 4327520"/>
              <a:gd name="connsiteY20" fmla="*/ 379111 h 789815"/>
              <a:gd name="connsiteX21" fmla="*/ 0 w 4327520"/>
              <a:gd name="connsiteY21" fmla="*/ 0 h 78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7520" h="789815" fill="none" extrusionOk="0">
                <a:moveTo>
                  <a:pt x="0" y="0"/>
                </a:moveTo>
                <a:cubicBezTo>
                  <a:pt x="188933" y="-33129"/>
                  <a:pt x="401782" y="25302"/>
                  <a:pt x="584215" y="0"/>
                </a:cubicBezTo>
                <a:cubicBezTo>
                  <a:pt x="766649" y="-25302"/>
                  <a:pt x="875748" y="8191"/>
                  <a:pt x="995330" y="0"/>
                </a:cubicBezTo>
                <a:cubicBezTo>
                  <a:pt x="1114913" y="-8191"/>
                  <a:pt x="1348711" y="33151"/>
                  <a:pt x="1536270" y="0"/>
                </a:cubicBezTo>
                <a:cubicBezTo>
                  <a:pt x="1723829" y="-33151"/>
                  <a:pt x="1891557" y="12326"/>
                  <a:pt x="2120485" y="0"/>
                </a:cubicBezTo>
                <a:cubicBezTo>
                  <a:pt x="2349414" y="-12326"/>
                  <a:pt x="2404048" y="42387"/>
                  <a:pt x="2531599" y="0"/>
                </a:cubicBezTo>
                <a:cubicBezTo>
                  <a:pt x="2659150" y="-42387"/>
                  <a:pt x="2804127" y="5844"/>
                  <a:pt x="3029264" y="0"/>
                </a:cubicBezTo>
                <a:cubicBezTo>
                  <a:pt x="3254402" y="-5844"/>
                  <a:pt x="3446667" y="9099"/>
                  <a:pt x="3656754" y="0"/>
                </a:cubicBezTo>
                <a:cubicBezTo>
                  <a:pt x="3866841" y="-9099"/>
                  <a:pt x="4008671" y="16573"/>
                  <a:pt x="4327520" y="0"/>
                </a:cubicBezTo>
                <a:cubicBezTo>
                  <a:pt x="4346717" y="134384"/>
                  <a:pt x="4326384" y="257992"/>
                  <a:pt x="4327520" y="371213"/>
                </a:cubicBezTo>
                <a:cubicBezTo>
                  <a:pt x="4328656" y="484434"/>
                  <a:pt x="4304626" y="623293"/>
                  <a:pt x="4327520" y="789815"/>
                </a:cubicBezTo>
                <a:cubicBezTo>
                  <a:pt x="4222176" y="823302"/>
                  <a:pt x="4084548" y="787461"/>
                  <a:pt x="3916406" y="789815"/>
                </a:cubicBezTo>
                <a:cubicBezTo>
                  <a:pt x="3748264" y="792169"/>
                  <a:pt x="3647292" y="756458"/>
                  <a:pt x="3505291" y="789815"/>
                </a:cubicBezTo>
                <a:cubicBezTo>
                  <a:pt x="3363290" y="823172"/>
                  <a:pt x="3202956" y="761549"/>
                  <a:pt x="3007626" y="789815"/>
                </a:cubicBezTo>
                <a:cubicBezTo>
                  <a:pt x="2812297" y="818081"/>
                  <a:pt x="2713671" y="761850"/>
                  <a:pt x="2596512" y="789815"/>
                </a:cubicBezTo>
                <a:cubicBezTo>
                  <a:pt x="2479353" y="817780"/>
                  <a:pt x="2283989" y="759125"/>
                  <a:pt x="2185398" y="789815"/>
                </a:cubicBezTo>
                <a:cubicBezTo>
                  <a:pt x="2086807" y="820505"/>
                  <a:pt x="1922032" y="778736"/>
                  <a:pt x="1731008" y="789815"/>
                </a:cubicBezTo>
                <a:cubicBezTo>
                  <a:pt x="1539984" y="800894"/>
                  <a:pt x="1267783" y="783235"/>
                  <a:pt x="1103518" y="789815"/>
                </a:cubicBezTo>
                <a:cubicBezTo>
                  <a:pt x="939253" y="796395"/>
                  <a:pt x="764258" y="728784"/>
                  <a:pt x="562578" y="789815"/>
                </a:cubicBezTo>
                <a:cubicBezTo>
                  <a:pt x="360898" y="850846"/>
                  <a:pt x="173021" y="756155"/>
                  <a:pt x="0" y="789815"/>
                </a:cubicBezTo>
                <a:cubicBezTo>
                  <a:pt x="-38043" y="686244"/>
                  <a:pt x="40311" y="567160"/>
                  <a:pt x="0" y="379111"/>
                </a:cubicBezTo>
                <a:cubicBezTo>
                  <a:pt x="-40311" y="191062"/>
                  <a:pt x="25870" y="182851"/>
                  <a:pt x="0" y="0"/>
                </a:cubicBezTo>
                <a:close/>
              </a:path>
              <a:path w="4327520" h="789815" stroke="0" extrusionOk="0">
                <a:moveTo>
                  <a:pt x="0" y="0"/>
                </a:moveTo>
                <a:cubicBezTo>
                  <a:pt x="123359" y="-48556"/>
                  <a:pt x="382498" y="52190"/>
                  <a:pt x="584215" y="0"/>
                </a:cubicBezTo>
                <a:cubicBezTo>
                  <a:pt x="785932" y="-52190"/>
                  <a:pt x="1024713" y="55359"/>
                  <a:pt x="1168430" y="0"/>
                </a:cubicBezTo>
                <a:cubicBezTo>
                  <a:pt x="1312147" y="-55359"/>
                  <a:pt x="1491229" y="2323"/>
                  <a:pt x="1579545" y="0"/>
                </a:cubicBezTo>
                <a:cubicBezTo>
                  <a:pt x="1667861" y="-2323"/>
                  <a:pt x="1994051" y="56169"/>
                  <a:pt x="2207035" y="0"/>
                </a:cubicBezTo>
                <a:cubicBezTo>
                  <a:pt x="2420019" y="-56169"/>
                  <a:pt x="2572365" y="48079"/>
                  <a:pt x="2704700" y="0"/>
                </a:cubicBezTo>
                <a:cubicBezTo>
                  <a:pt x="2837035" y="-48079"/>
                  <a:pt x="3048026" y="47581"/>
                  <a:pt x="3202365" y="0"/>
                </a:cubicBezTo>
                <a:cubicBezTo>
                  <a:pt x="3356704" y="-47581"/>
                  <a:pt x="3465163" y="32417"/>
                  <a:pt x="3700030" y="0"/>
                </a:cubicBezTo>
                <a:cubicBezTo>
                  <a:pt x="3934897" y="-32417"/>
                  <a:pt x="4111454" y="64052"/>
                  <a:pt x="4327520" y="0"/>
                </a:cubicBezTo>
                <a:cubicBezTo>
                  <a:pt x="4367163" y="155416"/>
                  <a:pt x="4288090" y="215292"/>
                  <a:pt x="4327520" y="379111"/>
                </a:cubicBezTo>
                <a:cubicBezTo>
                  <a:pt x="4366950" y="542930"/>
                  <a:pt x="4294636" y="585776"/>
                  <a:pt x="4327520" y="789815"/>
                </a:cubicBezTo>
                <a:cubicBezTo>
                  <a:pt x="4075531" y="848989"/>
                  <a:pt x="3886594" y="754233"/>
                  <a:pt x="3743305" y="789815"/>
                </a:cubicBezTo>
                <a:cubicBezTo>
                  <a:pt x="3600017" y="825397"/>
                  <a:pt x="3465468" y="779214"/>
                  <a:pt x="3332190" y="789815"/>
                </a:cubicBezTo>
                <a:cubicBezTo>
                  <a:pt x="3198912" y="800416"/>
                  <a:pt x="2998579" y="730169"/>
                  <a:pt x="2834526" y="789815"/>
                </a:cubicBezTo>
                <a:cubicBezTo>
                  <a:pt x="2670473" y="849461"/>
                  <a:pt x="2485358" y="735553"/>
                  <a:pt x="2207035" y="789815"/>
                </a:cubicBezTo>
                <a:cubicBezTo>
                  <a:pt x="1928712" y="844077"/>
                  <a:pt x="1785179" y="730925"/>
                  <a:pt x="1622820" y="789815"/>
                </a:cubicBezTo>
                <a:cubicBezTo>
                  <a:pt x="1460462" y="848705"/>
                  <a:pt x="1416280" y="787892"/>
                  <a:pt x="1211706" y="789815"/>
                </a:cubicBezTo>
                <a:cubicBezTo>
                  <a:pt x="1007132" y="791738"/>
                  <a:pt x="780062" y="784435"/>
                  <a:pt x="670766" y="789815"/>
                </a:cubicBezTo>
                <a:cubicBezTo>
                  <a:pt x="561470" y="795195"/>
                  <a:pt x="285273" y="727321"/>
                  <a:pt x="0" y="789815"/>
                </a:cubicBezTo>
                <a:cubicBezTo>
                  <a:pt x="-46536" y="603739"/>
                  <a:pt x="2493" y="544663"/>
                  <a:pt x="0" y="379111"/>
                </a:cubicBezTo>
                <a:cubicBezTo>
                  <a:pt x="-2493" y="213559"/>
                  <a:pt x="41861" y="11047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de-AT" sz="2000" dirty="0">
                <a:solidFill>
                  <a:srgbClr val="000000"/>
                </a:solidFill>
                <a:latin typeface="-webkit-standard"/>
              </a:rPr>
              <a:t>Warum importieren wir manche Güter? 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60FC82A-C729-8A9A-1437-3A882501F465}"/>
              </a:ext>
            </a:extLst>
          </p:cNvPr>
          <p:cNvSpPr/>
          <p:nvPr/>
        </p:nvSpPr>
        <p:spPr>
          <a:xfrm>
            <a:off x="7162801" y="5102833"/>
            <a:ext cx="4327520" cy="789815"/>
          </a:xfrm>
          <a:custGeom>
            <a:avLst/>
            <a:gdLst>
              <a:gd name="connsiteX0" fmla="*/ 0 w 4327520"/>
              <a:gd name="connsiteY0" fmla="*/ 0 h 789815"/>
              <a:gd name="connsiteX1" fmla="*/ 584215 w 4327520"/>
              <a:gd name="connsiteY1" fmla="*/ 0 h 789815"/>
              <a:gd name="connsiteX2" fmla="*/ 995330 w 4327520"/>
              <a:gd name="connsiteY2" fmla="*/ 0 h 789815"/>
              <a:gd name="connsiteX3" fmla="*/ 1536270 w 4327520"/>
              <a:gd name="connsiteY3" fmla="*/ 0 h 789815"/>
              <a:gd name="connsiteX4" fmla="*/ 2120485 w 4327520"/>
              <a:gd name="connsiteY4" fmla="*/ 0 h 789815"/>
              <a:gd name="connsiteX5" fmla="*/ 2531599 w 4327520"/>
              <a:gd name="connsiteY5" fmla="*/ 0 h 789815"/>
              <a:gd name="connsiteX6" fmla="*/ 3029264 w 4327520"/>
              <a:gd name="connsiteY6" fmla="*/ 0 h 789815"/>
              <a:gd name="connsiteX7" fmla="*/ 3656754 w 4327520"/>
              <a:gd name="connsiteY7" fmla="*/ 0 h 789815"/>
              <a:gd name="connsiteX8" fmla="*/ 4327520 w 4327520"/>
              <a:gd name="connsiteY8" fmla="*/ 0 h 789815"/>
              <a:gd name="connsiteX9" fmla="*/ 4327520 w 4327520"/>
              <a:gd name="connsiteY9" fmla="*/ 371213 h 789815"/>
              <a:gd name="connsiteX10" fmla="*/ 4327520 w 4327520"/>
              <a:gd name="connsiteY10" fmla="*/ 789815 h 789815"/>
              <a:gd name="connsiteX11" fmla="*/ 3916406 w 4327520"/>
              <a:gd name="connsiteY11" fmla="*/ 789815 h 789815"/>
              <a:gd name="connsiteX12" fmla="*/ 3505291 w 4327520"/>
              <a:gd name="connsiteY12" fmla="*/ 789815 h 789815"/>
              <a:gd name="connsiteX13" fmla="*/ 3007626 w 4327520"/>
              <a:gd name="connsiteY13" fmla="*/ 789815 h 789815"/>
              <a:gd name="connsiteX14" fmla="*/ 2596512 w 4327520"/>
              <a:gd name="connsiteY14" fmla="*/ 789815 h 789815"/>
              <a:gd name="connsiteX15" fmla="*/ 2185398 w 4327520"/>
              <a:gd name="connsiteY15" fmla="*/ 789815 h 789815"/>
              <a:gd name="connsiteX16" fmla="*/ 1731008 w 4327520"/>
              <a:gd name="connsiteY16" fmla="*/ 789815 h 789815"/>
              <a:gd name="connsiteX17" fmla="*/ 1103518 w 4327520"/>
              <a:gd name="connsiteY17" fmla="*/ 789815 h 789815"/>
              <a:gd name="connsiteX18" fmla="*/ 562578 w 4327520"/>
              <a:gd name="connsiteY18" fmla="*/ 789815 h 789815"/>
              <a:gd name="connsiteX19" fmla="*/ 0 w 4327520"/>
              <a:gd name="connsiteY19" fmla="*/ 789815 h 789815"/>
              <a:gd name="connsiteX20" fmla="*/ 0 w 4327520"/>
              <a:gd name="connsiteY20" fmla="*/ 379111 h 789815"/>
              <a:gd name="connsiteX21" fmla="*/ 0 w 4327520"/>
              <a:gd name="connsiteY21" fmla="*/ 0 h 78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7520" h="789815" fill="none" extrusionOk="0">
                <a:moveTo>
                  <a:pt x="0" y="0"/>
                </a:moveTo>
                <a:cubicBezTo>
                  <a:pt x="188933" y="-33129"/>
                  <a:pt x="401782" y="25302"/>
                  <a:pt x="584215" y="0"/>
                </a:cubicBezTo>
                <a:cubicBezTo>
                  <a:pt x="766649" y="-25302"/>
                  <a:pt x="875748" y="8191"/>
                  <a:pt x="995330" y="0"/>
                </a:cubicBezTo>
                <a:cubicBezTo>
                  <a:pt x="1114913" y="-8191"/>
                  <a:pt x="1348711" y="33151"/>
                  <a:pt x="1536270" y="0"/>
                </a:cubicBezTo>
                <a:cubicBezTo>
                  <a:pt x="1723829" y="-33151"/>
                  <a:pt x="1891557" y="12326"/>
                  <a:pt x="2120485" y="0"/>
                </a:cubicBezTo>
                <a:cubicBezTo>
                  <a:pt x="2349414" y="-12326"/>
                  <a:pt x="2404048" y="42387"/>
                  <a:pt x="2531599" y="0"/>
                </a:cubicBezTo>
                <a:cubicBezTo>
                  <a:pt x="2659150" y="-42387"/>
                  <a:pt x="2804127" y="5844"/>
                  <a:pt x="3029264" y="0"/>
                </a:cubicBezTo>
                <a:cubicBezTo>
                  <a:pt x="3254402" y="-5844"/>
                  <a:pt x="3446667" y="9099"/>
                  <a:pt x="3656754" y="0"/>
                </a:cubicBezTo>
                <a:cubicBezTo>
                  <a:pt x="3866841" y="-9099"/>
                  <a:pt x="4008671" y="16573"/>
                  <a:pt x="4327520" y="0"/>
                </a:cubicBezTo>
                <a:cubicBezTo>
                  <a:pt x="4346717" y="134384"/>
                  <a:pt x="4326384" y="257992"/>
                  <a:pt x="4327520" y="371213"/>
                </a:cubicBezTo>
                <a:cubicBezTo>
                  <a:pt x="4328656" y="484434"/>
                  <a:pt x="4304626" y="623293"/>
                  <a:pt x="4327520" y="789815"/>
                </a:cubicBezTo>
                <a:cubicBezTo>
                  <a:pt x="4222176" y="823302"/>
                  <a:pt x="4084548" y="787461"/>
                  <a:pt x="3916406" y="789815"/>
                </a:cubicBezTo>
                <a:cubicBezTo>
                  <a:pt x="3748264" y="792169"/>
                  <a:pt x="3647292" y="756458"/>
                  <a:pt x="3505291" y="789815"/>
                </a:cubicBezTo>
                <a:cubicBezTo>
                  <a:pt x="3363290" y="823172"/>
                  <a:pt x="3202956" y="761549"/>
                  <a:pt x="3007626" y="789815"/>
                </a:cubicBezTo>
                <a:cubicBezTo>
                  <a:pt x="2812297" y="818081"/>
                  <a:pt x="2713671" y="761850"/>
                  <a:pt x="2596512" y="789815"/>
                </a:cubicBezTo>
                <a:cubicBezTo>
                  <a:pt x="2479353" y="817780"/>
                  <a:pt x="2283989" y="759125"/>
                  <a:pt x="2185398" y="789815"/>
                </a:cubicBezTo>
                <a:cubicBezTo>
                  <a:pt x="2086807" y="820505"/>
                  <a:pt x="1922032" y="778736"/>
                  <a:pt x="1731008" y="789815"/>
                </a:cubicBezTo>
                <a:cubicBezTo>
                  <a:pt x="1539984" y="800894"/>
                  <a:pt x="1267783" y="783235"/>
                  <a:pt x="1103518" y="789815"/>
                </a:cubicBezTo>
                <a:cubicBezTo>
                  <a:pt x="939253" y="796395"/>
                  <a:pt x="764258" y="728784"/>
                  <a:pt x="562578" y="789815"/>
                </a:cubicBezTo>
                <a:cubicBezTo>
                  <a:pt x="360898" y="850846"/>
                  <a:pt x="173021" y="756155"/>
                  <a:pt x="0" y="789815"/>
                </a:cubicBezTo>
                <a:cubicBezTo>
                  <a:pt x="-38043" y="686244"/>
                  <a:pt x="40311" y="567160"/>
                  <a:pt x="0" y="379111"/>
                </a:cubicBezTo>
                <a:cubicBezTo>
                  <a:pt x="-40311" y="191062"/>
                  <a:pt x="25870" y="182851"/>
                  <a:pt x="0" y="0"/>
                </a:cubicBezTo>
                <a:close/>
              </a:path>
              <a:path w="4327520" h="789815" stroke="0" extrusionOk="0">
                <a:moveTo>
                  <a:pt x="0" y="0"/>
                </a:moveTo>
                <a:cubicBezTo>
                  <a:pt x="123359" y="-48556"/>
                  <a:pt x="382498" y="52190"/>
                  <a:pt x="584215" y="0"/>
                </a:cubicBezTo>
                <a:cubicBezTo>
                  <a:pt x="785932" y="-52190"/>
                  <a:pt x="1024713" y="55359"/>
                  <a:pt x="1168430" y="0"/>
                </a:cubicBezTo>
                <a:cubicBezTo>
                  <a:pt x="1312147" y="-55359"/>
                  <a:pt x="1491229" y="2323"/>
                  <a:pt x="1579545" y="0"/>
                </a:cubicBezTo>
                <a:cubicBezTo>
                  <a:pt x="1667861" y="-2323"/>
                  <a:pt x="1994051" y="56169"/>
                  <a:pt x="2207035" y="0"/>
                </a:cubicBezTo>
                <a:cubicBezTo>
                  <a:pt x="2420019" y="-56169"/>
                  <a:pt x="2572365" y="48079"/>
                  <a:pt x="2704700" y="0"/>
                </a:cubicBezTo>
                <a:cubicBezTo>
                  <a:pt x="2837035" y="-48079"/>
                  <a:pt x="3048026" y="47581"/>
                  <a:pt x="3202365" y="0"/>
                </a:cubicBezTo>
                <a:cubicBezTo>
                  <a:pt x="3356704" y="-47581"/>
                  <a:pt x="3465163" y="32417"/>
                  <a:pt x="3700030" y="0"/>
                </a:cubicBezTo>
                <a:cubicBezTo>
                  <a:pt x="3934897" y="-32417"/>
                  <a:pt x="4111454" y="64052"/>
                  <a:pt x="4327520" y="0"/>
                </a:cubicBezTo>
                <a:cubicBezTo>
                  <a:pt x="4367163" y="155416"/>
                  <a:pt x="4288090" y="215292"/>
                  <a:pt x="4327520" y="379111"/>
                </a:cubicBezTo>
                <a:cubicBezTo>
                  <a:pt x="4366950" y="542930"/>
                  <a:pt x="4294636" y="585776"/>
                  <a:pt x="4327520" y="789815"/>
                </a:cubicBezTo>
                <a:cubicBezTo>
                  <a:pt x="4075531" y="848989"/>
                  <a:pt x="3886594" y="754233"/>
                  <a:pt x="3743305" y="789815"/>
                </a:cubicBezTo>
                <a:cubicBezTo>
                  <a:pt x="3600017" y="825397"/>
                  <a:pt x="3465468" y="779214"/>
                  <a:pt x="3332190" y="789815"/>
                </a:cubicBezTo>
                <a:cubicBezTo>
                  <a:pt x="3198912" y="800416"/>
                  <a:pt x="2998579" y="730169"/>
                  <a:pt x="2834526" y="789815"/>
                </a:cubicBezTo>
                <a:cubicBezTo>
                  <a:pt x="2670473" y="849461"/>
                  <a:pt x="2485358" y="735553"/>
                  <a:pt x="2207035" y="789815"/>
                </a:cubicBezTo>
                <a:cubicBezTo>
                  <a:pt x="1928712" y="844077"/>
                  <a:pt x="1785179" y="730925"/>
                  <a:pt x="1622820" y="789815"/>
                </a:cubicBezTo>
                <a:cubicBezTo>
                  <a:pt x="1460462" y="848705"/>
                  <a:pt x="1416280" y="787892"/>
                  <a:pt x="1211706" y="789815"/>
                </a:cubicBezTo>
                <a:cubicBezTo>
                  <a:pt x="1007132" y="791738"/>
                  <a:pt x="780062" y="784435"/>
                  <a:pt x="670766" y="789815"/>
                </a:cubicBezTo>
                <a:cubicBezTo>
                  <a:pt x="561470" y="795195"/>
                  <a:pt x="285273" y="727321"/>
                  <a:pt x="0" y="789815"/>
                </a:cubicBezTo>
                <a:cubicBezTo>
                  <a:pt x="-46536" y="603739"/>
                  <a:pt x="2493" y="544663"/>
                  <a:pt x="0" y="379111"/>
                </a:cubicBezTo>
                <a:cubicBezTo>
                  <a:pt x="-2493" y="213559"/>
                  <a:pt x="41861" y="11047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91084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de-AT" sz="2000" dirty="0">
                <a:solidFill>
                  <a:srgbClr val="000000"/>
                </a:solidFill>
                <a:latin typeface="-webkit-standard"/>
              </a:rPr>
              <a:t>Gibt es auch Dinge, die wir exportieren?</a:t>
            </a:r>
          </a:p>
          <a:p>
            <a:pPr algn="just"/>
            <a:r>
              <a:rPr lang="de-AT" sz="2000" dirty="0">
                <a:solidFill>
                  <a:srgbClr val="000000"/>
                </a:solidFill>
                <a:latin typeface="-webkit-standard"/>
              </a:rPr>
              <a:t>Welche fallen euch ein?</a:t>
            </a:r>
          </a:p>
          <a:p>
            <a:pPr algn="just"/>
            <a:endParaRPr lang="de-AT" sz="20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algn="just"/>
            <a:endParaRPr lang="de-AT" sz="2000" dirty="0">
              <a:solidFill>
                <a:srgbClr val="000000"/>
              </a:solidFill>
              <a:latin typeface="-webkit-standard"/>
            </a:endParaRPr>
          </a:p>
          <a:p>
            <a:pPr algn="just"/>
            <a:endParaRPr lang="de-AT" sz="2000" b="0" i="0" u="none" strike="noStrike" dirty="0">
              <a:solidFill>
                <a:srgbClr val="000000"/>
              </a:solidFill>
              <a:effectLst/>
              <a:latin typeface="-webkit-standard"/>
            </a:endParaRPr>
          </a:p>
          <a:p>
            <a:pPr algn="just"/>
            <a:endParaRPr lang="de-AT" sz="2000" dirty="0">
              <a:solidFill>
                <a:srgbClr val="000000"/>
              </a:solidFill>
              <a:latin typeface="-webkit-standard"/>
            </a:endParaRPr>
          </a:p>
          <a:p>
            <a:pPr algn="just"/>
            <a:endParaRPr lang="de-DE" sz="2000" dirty="0"/>
          </a:p>
        </p:txBody>
      </p:sp>
      <p:sp>
        <p:nvSpPr>
          <p:cNvPr id="15" name="Pfeil: nach rechts 14">
            <a:extLst>
              <a:ext uri="{FF2B5EF4-FFF2-40B4-BE49-F238E27FC236}">
                <a16:creationId xmlns:a16="http://schemas.microsoft.com/office/drawing/2014/main" id="{4D02E11B-FB4C-471A-E2A8-35F32C803074}"/>
              </a:ext>
            </a:extLst>
          </p:cNvPr>
          <p:cNvSpPr/>
          <p:nvPr/>
        </p:nvSpPr>
        <p:spPr>
          <a:xfrm>
            <a:off x="5265019" y="3495403"/>
            <a:ext cx="1482290" cy="1114124"/>
          </a:xfrm>
          <a:prstGeom prst="rightArrow">
            <a:avLst/>
          </a:pr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3107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E555A443-1529-093A-3336-143EFD0BC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48D11FD8-A481-5CE1-3332-80C7D324B257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357912" y="1548937"/>
            <a:chExt cx="11476176" cy="4415311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8D716E8-2AC7-945F-6496-FE000E704340}"/>
                </a:ext>
              </a:extLst>
            </p:cNvPr>
            <p:cNvSpPr/>
            <p:nvPr/>
          </p:nvSpPr>
          <p:spPr>
            <a:xfrm>
              <a:off x="357912" y="1548937"/>
              <a:ext cx="11476176" cy="4415311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E50AEE94-EEE7-26BB-FE42-5073AE62EBFB}"/>
                </a:ext>
              </a:extLst>
            </p:cNvPr>
            <p:cNvSpPr/>
            <p:nvPr/>
          </p:nvSpPr>
          <p:spPr>
            <a:xfrm>
              <a:off x="2672171" y="1843073"/>
              <a:ext cx="8782811" cy="3827036"/>
            </a:xfrm>
            <a:custGeom>
              <a:avLst/>
              <a:gdLst>
                <a:gd name="connsiteX0" fmla="*/ 0 w 8782811"/>
                <a:gd name="connsiteY0" fmla="*/ 0 h 3827036"/>
                <a:gd name="connsiteX1" fmla="*/ 673349 w 8782811"/>
                <a:gd name="connsiteY1" fmla="*/ 0 h 3827036"/>
                <a:gd name="connsiteX2" fmla="*/ 1434526 w 8782811"/>
                <a:gd name="connsiteY2" fmla="*/ 0 h 3827036"/>
                <a:gd name="connsiteX3" fmla="*/ 2195703 w 8782811"/>
                <a:gd name="connsiteY3" fmla="*/ 0 h 3827036"/>
                <a:gd name="connsiteX4" fmla="*/ 2517739 w 8782811"/>
                <a:gd name="connsiteY4" fmla="*/ 0 h 3827036"/>
                <a:gd name="connsiteX5" fmla="*/ 2839776 w 8782811"/>
                <a:gd name="connsiteY5" fmla="*/ 0 h 3827036"/>
                <a:gd name="connsiteX6" fmla="*/ 3425296 w 8782811"/>
                <a:gd name="connsiteY6" fmla="*/ 0 h 3827036"/>
                <a:gd name="connsiteX7" fmla="*/ 3922989 w 8782811"/>
                <a:gd name="connsiteY7" fmla="*/ 0 h 3827036"/>
                <a:gd name="connsiteX8" fmla="*/ 4596338 w 8782811"/>
                <a:gd name="connsiteY8" fmla="*/ 0 h 3827036"/>
                <a:gd name="connsiteX9" fmla="*/ 5269687 w 8782811"/>
                <a:gd name="connsiteY9" fmla="*/ 0 h 3827036"/>
                <a:gd name="connsiteX10" fmla="*/ 5855207 w 8782811"/>
                <a:gd name="connsiteY10" fmla="*/ 0 h 3827036"/>
                <a:gd name="connsiteX11" fmla="*/ 6440728 w 8782811"/>
                <a:gd name="connsiteY11" fmla="*/ 0 h 3827036"/>
                <a:gd name="connsiteX12" fmla="*/ 7026249 w 8782811"/>
                <a:gd name="connsiteY12" fmla="*/ 0 h 3827036"/>
                <a:gd name="connsiteX13" fmla="*/ 7523941 w 8782811"/>
                <a:gd name="connsiteY13" fmla="*/ 0 h 3827036"/>
                <a:gd name="connsiteX14" fmla="*/ 8285118 w 8782811"/>
                <a:gd name="connsiteY14" fmla="*/ 0 h 3827036"/>
                <a:gd name="connsiteX15" fmla="*/ 8782811 w 8782811"/>
                <a:gd name="connsiteY15" fmla="*/ 0 h 3827036"/>
                <a:gd name="connsiteX16" fmla="*/ 8782811 w 8782811"/>
                <a:gd name="connsiteY16" fmla="*/ 584990 h 3827036"/>
                <a:gd name="connsiteX17" fmla="*/ 8782811 w 8782811"/>
                <a:gd name="connsiteY17" fmla="*/ 1169980 h 3827036"/>
                <a:gd name="connsiteX18" fmla="*/ 8782811 w 8782811"/>
                <a:gd name="connsiteY18" fmla="*/ 1716699 h 3827036"/>
                <a:gd name="connsiteX19" fmla="*/ 8782811 w 8782811"/>
                <a:gd name="connsiteY19" fmla="*/ 2301689 h 3827036"/>
                <a:gd name="connsiteX20" fmla="*/ 8782811 w 8782811"/>
                <a:gd name="connsiteY20" fmla="*/ 2733597 h 3827036"/>
                <a:gd name="connsiteX21" fmla="*/ 8782811 w 8782811"/>
                <a:gd name="connsiteY21" fmla="*/ 3165505 h 3827036"/>
                <a:gd name="connsiteX22" fmla="*/ 8782811 w 8782811"/>
                <a:gd name="connsiteY22" fmla="*/ 3827036 h 3827036"/>
                <a:gd name="connsiteX23" fmla="*/ 8109462 w 8782811"/>
                <a:gd name="connsiteY23" fmla="*/ 3827036 h 3827036"/>
                <a:gd name="connsiteX24" fmla="*/ 7787426 w 8782811"/>
                <a:gd name="connsiteY24" fmla="*/ 3827036 h 3827036"/>
                <a:gd name="connsiteX25" fmla="*/ 7114077 w 8782811"/>
                <a:gd name="connsiteY25" fmla="*/ 3827036 h 3827036"/>
                <a:gd name="connsiteX26" fmla="*/ 6352900 w 8782811"/>
                <a:gd name="connsiteY26" fmla="*/ 3827036 h 3827036"/>
                <a:gd name="connsiteX27" fmla="*/ 5679551 w 8782811"/>
                <a:gd name="connsiteY27" fmla="*/ 3827036 h 3827036"/>
                <a:gd name="connsiteX28" fmla="*/ 4918374 w 8782811"/>
                <a:gd name="connsiteY28" fmla="*/ 3827036 h 3827036"/>
                <a:gd name="connsiteX29" fmla="*/ 4332853 w 8782811"/>
                <a:gd name="connsiteY29" fmla="*/ 3827036 h 3827036"/>
                <a:gd name="connsiteX30" fmla="*/ 3922989 w 8782811"/>
                <a:gd name="connsiteY30" fmla="*/ 3827036 h 3827036"/>
                <a:gd name="connsiteX31" fmla="*/ 3513124 w 8782811"/>
                <a:gd name="connsiteY31" fmla="*/ 3827036 h 3827036"/>
                <a:gd name="connsiteX32" fmla="*/ 2927604 w 8782811"/>
                <a:gd name="connsiteY32" fmla="*/ 3827036 h 3827036"/>
                <a:gd name="connsiteX33" fmla="*/ 2517739 w 8782811"/>
                <a:gd name="connsiteY33" fmla="*/ 3827036 h 3827036"/>
                <a:gd name="connsiteX34" fmla="*/ 2195703 w 8782811"/>
                <a:gd name="connsiteY34" fmla="*/ 3827036 h 3827036"/>
                <a:gd name="connsiteX35" fmla="*/ 1610182 w 8782811"/>
                <a:gd name="connsiteY35" fmla="*/ 3827036 h 3827036"/>
                <a:gd name="connsiteX36" fmla="*/ 1112489 w 8782811"/>
                <a:gd name="connsiteY36" fmla="*/ 3827036 h 3827036"/>
                <a:gd name="connsiteX37" fmla="*/ 0 w 8782811"/>
                <a:gd name="connsiteY37" fmla="*/ 3827036 h 3827036"/>
                <a:gd name="connsiteX38" fmla="*/ 0 w 8782811"/>
                <a:gd name="connsiteY38" fmla="*/ 3395128 h 3827036"/>
                <a:gd name="connsiteX39" fmla="*/ 0 w 8782811"/>
                <a:gd name="connsiteY39" fmla="*/ 2810138 h 3827036"/>
                <a:gd name="connsiteX40" fmla="*/ 0 w 8782811"/>
                <a:gd name="connsiteY40" fmla="*/ 2301689 h 3827036"/>
                <a:gd name="connsiteX41" fmla="*/ 0 w 8782811"/>
                <a:gd name="connsiteY41" fmla="*/ 1793240 h 3827036"/>
                <a:gd name="connsiteX42" fmla="*/ 0 w 8782811"/>
                <a:gd name="connsiteY42" fmla="*/ 1323061 h 3827036"/>
                <a:gd name="connsiteX43" fmla="*/ 0 w 8782811"/>
                <a:gd name="connsiteY43" fmla="*/ 814612 h 3827036"/>
                <a:gd name="connsiteX44" fmla="*/ 0 w 8782811"/>
                <a:gd name="connsiteY44" fmla="*/ 0 h 382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782811" h="3827036" fill="none" extrusionOk="0">
                  <a:moveTo>
                    <a:pt x="0" y="0"/>
                  </a:moveTo>
                  <a:cubicBezTo>
                    <a:pt x="242825" y="-55582"/>
                    <a:pt x="339754" y="19066"/>
                    <a:pt x="673349" y="0"/>
                  </a:cubicBezTo>
                  <a:cubicBezTo>
                    <a:pt x="1006944" y="-19066"/>
                    <a:pt x="1229211" y="46212"/>
                    <a:pt x="1434526" y="0"/>
                  </a:cubicBezTo>
                  <a:cubicBezTo>
                    <a:pt x="1639841" y="-46212"/>
                    <a:pt x="1867284" y="84611"/>
                    <a:pt x="2195703" y="0"/>
                  </a:cubicBezTo>
                  <a:cubicBezTo>
                    <a:pt x="2524122" y="-84611"/>
                    <a:pt x="2426639" y="12478"/>
                    <a:pt x="2517739" y="0"/>
                  </a:cubicBezTo>
                  <a:cubicBezTo>
                    <a:pt x="2608839" y="-12478"/>
                    <a:pt x="2730058" y="28122"/>
                    <a:pt x="2839776" y="0"/>
                  </a:cubicBezTo>
                  <a:cubicBezTo>
                    <a:pt x="2949494" y="-28122"/>
                    <a:pt x="3286295" y="45649"/>
                    <a:pt x="3425296" y="0"/>
                  </a:cubicBezTo>
                  <a:cubicBezTo>
                    <a:pt x="3564297" y="-45649"/>
                    <a:pt x="3738844" y="43837"/>
                    <a:pt x="3922989" y="0"/>
                  </a:cubicBezTo>
                  <a:cubicBezTo>
                    <a:pt x="4107134" y="-43837"/>
                    <a:pt x="4455334" y="77795"/>
                    <a:pt x="4596338" y="0"/>
                  </a:cubicBezTo>
                  <a:cubicBezTo>
                    <a:pt x="4737342" y="-77795"/>
                    <a:pt x="4976391" y="801"/>
                    <a:pt x="5269687" y="0"/>
                  </a:cubicBezTo>
                  <a:cubicBezTo>
                    <a:pt x="5562983" y="-801"/>
                    <a:pt x="5568527" y="36542"/>
                    <a:pt x="5855207" y="0"/>
                  </a:cubicBezTo>
                  <a:cubicBezTo>
                    <a:pt x="6141887" y="-36542"/>
                    <a:pt x="6179276" y="44338"/>
                    <a:pt x="6440728" y="0"/>
                  </a:cubicBezTo>
                  <a:cubicBezTo>
                    <a:pt x="6702180" y="-44338"/>
                    <a:pt x="6871080" y="60808"/>
                    <a:pt x="7026249" y="0"/>
                  </a:cubicBezTo>
                  <a:cubicBezTo>
                    <a:pt x="7181418" y="-60808"/>
                    <a:pt x="7342069" y="1812"/>
                    <a:pt x="7523941" y="0"/>
                  </a:cubicBezTo>
                  <a:cubicBezTo>
                    <a:pt x="7705813" y="-1812"/>
                    <a:pt x="8064306" y="1481"/>
                    <a:pt x="8285118" y="0"/>
                  </a:cubicBezTo>
                  <a:cubicBezTo>
                    <a:pt x="8505930" y="-1481"/>
                    <a:pt x="8541521" y="38274"/>
                    <a:pt x="8782811" y="0"/>
                  </a:cubicBezTo>
                  <a:cubicBezTo>
                    <a:pt x="8821522" y="218584"/>
                    <a:pt x="8716303" y="421598"/>
                    <a:pt x="8782811" y="584990"/>
                  </a:cubicBezTo>
                  <a:cubicBezTo>
                    <a:pt x="8849319" y="748382"/>
                    <a:pt x="8763922" y="994983"/>
                    <a:pt x="8782811" y="1169980"/>
                  </a:cubicBezTo>
                  <a:cubicBezTo>
                    <a:pt x="8801700" y="1344977"/>
                    <a:pt x="8726576" y="1596429"/>
                    <a:pt x="8782811" y="1716699"/>
                  </a:cubicBezTo>
                  <a:cubicBezTo>
                    <a:pt x="8839046" y="1836969"/>
                    <a:pt x="8727685" y="2158186"/>
                    <a:pt x="8782811" y="2301689"/>
                  </a:cubicBezTo>
                  <a:cubicBezTo>
                    <a:pt x="8837937" y="2445192"/>
                    <a:pt x="8775364" y="2630871"/>
                    <a:pt x="8782811" y="2733597"/>
                  </a:cubicBezTo>
                  <a:cubicBezTo>
                    <a:pt x="8790258" y="2836323"/>
                    <a:pt x="8767885" y="2997823"/>
                    <a:pt x="8782811" y="3165505"/>
                  </a:cubicBezTo>
                  <a:cubicBezTo>
                    <a:pt x="8797737" y="3333187"/>
                    <a:pt x="8781859" y="3661131"/>
                    <a:pt x="8782811" y="3827036"/>
                  </a:cubicBezTo>
                  <a:cubicBezTo>
                    <a:pt x="8611344" y="3899227"/>
                    <a:pt x="8324151" y="3814400"/>
                    <a:pt x="8109462" y="3827036"/>
                  </a:cubicBezTo>
                  <a:cubicBezTo>
                    <a:pt x="7894773" y="3839672"/>
                    <a:pt x="7905367" y="3818601"/>
                    <a:pt x="7787426" y="3827036"/>
                  </a:cubicBezTo>
                  <a:cubicBezTo>
                    <a:pt x="7669485" y="3835471"/>
                    <a:pt x="7424515" y="3774444"/>
                    <a:pt x="7114077" y="3827036"/>
                  </a:cubicBezTo>
                  <a:cubicBezTo>
                    <a:pt x="6803639" y="3879628"/>
                    <a:pt x="6617928" y="3738814"/>
                    <a:pt x="6352900" y="3827036"/>
                  </a:cubicBezTo>
                  <a:cubicBezTo>
                    <a:pt x="6087872" y="3915258"/>
                    <a:pt x="5964774" y="3758948"/>
                    <a:pt x="5679551" y="3827036"/>
                  </a:cubicBezTo>
                  <a:cubicBezTo>
                    <a:pt x="5394328" y="3895124"/>
                    <a:pt x="5226575" y="3783707"/>
                    <a:pt x="4918374" y="3827036"/>
                  </a:cubicBezTo>
                  <a:cubicBezTo>
                    <a:pt x="4610173" y="3870365"/>
                    <a:pt x="4513635" y="3766550"/>
                    <a:pt x="4332853" y="3827036"/>
                  </a:cubicBezTo>
                  <a:cubicBezTo>
                    <a:pt x="4152071" y="3887522"/>
                    <a:pt x="4105680" y="3778099"/>
                    <a:pt x="3922989" y="3827036"/>
                  </a:cubicBezTo>
                  <a:cubicBezTo>
                    <a:pt x="3740298" y="3875973"/>
                    <a:pt x="3612720" y="3812719"/>
                    <a:pt x="3513124" y="3827036"/>
                  </a:cubicBezTo>
                  <a:cubicBezTo>
                    <a:pt x="3413529" y="3841353"/>
                    <a:pt x="3201322" y="3766399"/>
                    <a:pt x="2927604" y="3827036"/>
                  </a:cubicBezTo>
                  <a:cubicBezTo>
                    <a:pt x="2653886" y="3887673"/>
                    <a:pt x="2667091" y="3824563"/>
                    <a:pt x="2517739" y="3827036"/>
                  </a:cubicBezTo>
                  <a:cubicBezTo>
                    <a:pt x="2368388" y="3829509"/>
                    <a:pt x="2335466" y="3817620"/>
                    <a:pt x="2195703" y="3827036"/>
                  </a:cubicBezTo>
                  <a:cubicBezTo>
                    <a:pt x="2055940" y="3836452"/>
                    <a:pt x="1848315" y="3793855"/>
                    <a:pt x="1610182" y="3827036"/>
                  </a:cubicBezTo>
                  <a:cubicBezTo>
                    <a:pt x="1372049" y="3860217"/>
                    <a:pt x="1305352" y="3790481"/>
                    <a:pt x="1112489" y="3827036"/>
                  </a:cubicBezTo>
                  <a:cubicBezTo>
                    <a:pt x="919626" y="3863591"/>
                    <a:pt x="303300" y="3818311"/>
                    <a:pt x="0" y="3827036"/>
                  </a:cubicBezTo>
                  <a:cubicBezTo>
                    <a:pt x="-25178" y="3667499"/>
                    <a:pt x="39172" y="3493798"/>
                    <a:pt x="0" y="3395128"/>
                  </a:cubicBezTo>
                  <a:cubicBezTo>
                    <a:pt x="-39172" y="3296458"/>
                    <a:pt x="18960" y="2947420"/>
                    <a:pt x="0" y="2810138"/>
                  </a:cubicBezTo>
                  <a:cubicBezTo>
                    <a:pt x="-18960" y="2672856"/>
                    <a:pt x="1024" y="2449013"/>
                    <a:pt x="0" y="2301689"/>
                  </a:cubicBezTo>
                  <a:cubicBezTo>
                    <a:pt x="-1024" y="2154365"/>
                    <a:pt x="28690" y="2034532"/>
                    <a:pt x="0" y="1793240"/>
                  </a:cubicBezTo>
                  <a:cubicBezTo>
                    <a:pt x="-28690" y="1551948"/>
                    <a:pt x="261" y="1467517"/>
                    <a:pt x="0" y="1323061"/>
                  </a:cubicBezTo>
                  <a:cubicBezTo>
                    <a:pt x="-261" y="1178605"/>
                    <a:pt x="48335" y="950642"/>
                    <a:pt x="0" y="814612"/>
                  </a:cubicBezTo>
                  <a:cubicBezTo>
                    <a:pt x="-48335" y="678582"/>
                    <a:pt x="5918" y="230658"/>
                    <a:pt x="0" y="0"/>
                  </a:cubicBezTo>
                  <a:close/>
                </a:path>
                <a:path w="8782811" h="3827036" stroke="0" extrusionOk="0">
                  <a:moveTo>
                    <a:pt x="0" y="0"/>
                  </a:moveTo>
                  <a:cubicBezTo>
                    <a:pt x="221848" y="-57705"/>
                    <a:pt x="449296" y="18849"/>
                    <a:pt x="673349" y="0"/>
                  </a:cubicBezTo>
                  <a:cubicBezTo>
                    <a:pt x="897402" y="-18849"/>
                    <a:pt x="1156412" y="40763"/>
                    <a:pt x="1346698" y="0"/>
                  </a:cubicBezTo>
                  <a:cubicBezTo>
                    <a:pt x="1536984" y="-40763"/>
                    <a:pt x="1581447" y="27123"/>
                    <a:pt x="1668734" y="0"/>
                  </a:cubicBezTo>
                  <a:cubicBezTo>
                    <a:pt x="1756021" y="-27123"/>
                    <a:pt x="2115237" y="56946"/>
                    <a:pt x="2429911" y="0"/>
                  </a:cubicBezTo>
                  <a:cubicBezTo>
                    <a:pt x="2744585" y="-56946"/>
                    <a:pt x="2717547" y="41261"/>
                    <a:pt x="2927604" y="0"/>
                  </a:cubicBezTo>
                  <a:cubicBezTo>
                    <a:pt x="3137661" y="-41261"/>
                    <a:pt x="3268019" y="57719"/>
                    <a:pt x="3425296" y="0"/>
                  </a:cubicBezTo>
                  <a:cubicBezTo>
                    <a:pt x="3582573" y="-57719"/>
                    <a:pt x="3683345" y="45450"/>
                    <a:pt x="3922989" y="0"/>
                  </a:cubicBezTo>
                  <a:cubicBezTo>
                    <a:pt x="4162633" y="-45450"/>
                    <a:pt x="4449306" y="62063"/>
                    <a:pt x="4596338" y="0"/>
                  </a:cubicBezTo>
                  <a:cubicBezTo>
                    <a:pt x="4743370" y="-62063"/>
                    <a:pt x="4921958" y="12836"/>
                    <a:pt x="5006202" y="0"/>
                  </a:cubicBezTo>
                  <a:cubicBezTo>
                    <a:pt x="5090446" y="-12836"/>
                    <a:pt x="5284451" y="46117"/>
                    <a:pt x="5503895" y="0"/>
                  </a:cubicBezTo>
                  <a:cubicBezTo>
                    <a:pt x="5723339" y="-46117"/>
                    <a:pt x="5949166" y="58310"/>
                    <a:pt x="6265072" y="0"/>
                  </a:cubicBezTo>
                  <a:cubicBezTo>
                    <a:pt x="6580978" y="-58310"/>
                    <a:pt x="6439705" y="13214"/>
                    <a:pt x="6587108" y="0"/>
                  </a:cubicBezTo>
                  <a:cubicBezTo>
                    <a:pt x="6734511" y="-13214"/>
                    <a:pt x="7040905" y="22923"/>
                    <a:pt x="7172629" y="0"/>
                  </a:cubicBezTo>
                  <a:cubicBezTo>
                    <a:pt x="7304353" y="-22923"/>
                    <a:pt x="7382744" y="43937"/>
                    <a:pt x="7582493" y="0"/>
                  </a:cubicBezTo>
                  <a:cubicBezTo>
                    <a:pt x="7782242" y="-43937"/>
                    <a:pt x="7882738" y="57897"/>
                    <a:pt x="8080186" y="0"/>
                  </a:cubicBezTo>
                  <a:cubicBezTo>
                    <a:pt x="8277634" y="-57897"/>
                    <a:pt x="8547513" y="69657"/>
                    <a:pt x="8782811" y="0"/>
                  </a:cubicBezTo>
                  <a:cubicBezTo>
                    <a:pt x="8841192" y="175115"/>
                    <a:pt x="8753418" y="292171"/>
                    <a:pt x="8782811" y="546719"/>
                  </a:cubicBezTo>
                  <a:cubicBezTo>
                    <a:pt x="8812204" y="801267"/>
                    <a:pt x="8744608" y="858632"/>
                    <a:pt x="8782811" y="1131709"/>
                  </a:cubicBezTo>
                  <a:cubicBezTo>
                    <a:pt x="8821014" y="1404786"/>
                    <a:pt x="8714402" y="1573063"/>
                    <a:pt x="8782811" y="1716699"/>
                  </a:cubicBezTo>
                  <a:cubicBezTo>
                    <a:pt x="8851220" y="1860335"/>
                    <a:pt x="8749430" y="2116986"/>
                    <a:pt x="8782811" y="2301689"/>
                  </a:cubicBezTo>
                  <a:cubicBezTo>
                    <a:pt x="8816192" y="2486392"/>
                    <a:pt x="8763855" y="2638477"/>
                    <a:pt x="8782811" y="2886679"/>
                  </a:cubicBezTo>
                  <a:cubicBezTo>
                    <a:pt x="8801767" y="3134881"/>
                    <a:pt x="8685601" y="3636544"/>
                    <a:pt x="8782811" y="3827036"/>
                  </a:cubicBezTo>
                  <a:cubicBezTo>
                    <a:pt x="8560265" y="3859036"/>
                    <a:pt x="8525173" y="3805831"/>
                    <a:pt x="8285118" y="3827036"/>
                  </a:cubicBezTo>
                  <a:cubicBezTo>
                    <a:pt x="8045063" y="3848241"/>
                    <a:pt x="7984774" y="3817958"/>
                    <a:pt x="7787426" y="3827036"/>
                  </a:cubicBezTo>
                  <a:cubicBezTo>
                    <a:pt x="7590078" y="3836114"/>
                    <a:pt x="7518284" y="3802500"/>
                    <a:pt x="7377561" y="3827036"/>
                  </a:cubicBezTo>
                  <a:cubicBezTo>
                    <a:pt x="7236838" y="3851572"/>
                    <a:pt x="6974096" y="3747551"/>
                    <a:pt x="6704212" y="3827036"/>
                  </a:cubicBezTo>
                  <a:cubicBezTo>
                    <a:pt x="6434328" y="3906521"/>
                    <a:pt x="6334447" y="3825273"/>
                    <a:pt x="6030864" y="3827036"/>
                  </a:cubicBezTo>
                  <a:cubicBezTo>
                    <a:pt x="5727281" y="3828799"/>
                    <a:pt x="5545838" y="3775187"/>
                    <a:pt x="5269687" y="3827036"/>
                  </a:cubicBezTo>
                  <a:cubicBezTo>
                    <a:pt x="4993536" y="3878885"/>
                    <a:pt x="4903232" y="3757191"/>
                    <a:pt x="4596338" y="3827036"/>
                  </a:cubicBezTo>
                  <a:cubicBezTo>
                    <a:pt x="4289444" y="3896881"/>
                    <a:pt x="4138445" y="3822688"/>
                    <a:pt x="3835161" y="3827036"/>
                  </a:cubicBezTo>
                  <a:cubicBezTo>
                    <a:pt x="3531877" y="3831384"/>
                    <a:pt x="3473802" y="3776267"/>
                    <a:pt x="3161812" y="3827036"/>
                  </a:cubicBezTo>
                  <a:cubicBezTo>
                    <a:pt x="2849822" y="3877805"/>
                    <a:pt x="2877146" y="3804960"/>
                    <a:pt x="2751947" y="3827036"/>
                  </a:cubicBezTo>
                  <a:cubicBezTo>
                    <a:pt x="2626748" y="3849112"/>
                    <a:pt x="2515162" y="3793502"/>
                    <a:pt x="2429911" y="3827036"/>
                  </a:cubicBezTo>
                  <a:cubicBezTo>
                    <a:pt x="2344660" y="3860570"/>
                    <a:pt x="2142102" y="3808713"/>
                    <a:pt x="2020047" y="3827036"/>
                  </a:cubicBezTo>
                  <a:cubicBezTo>
                    <a:pt x="1897992" y="3845359"/>
                    <a:pt x="1517278" y="3782399"/>
                    <a:pt x="1346698" y="3827036"/>
                  </a:cubicBezTo>
                  <a:cubicBezTo>
                    <a:pt x="1176118" y="3871673"/>
                    <a:pt x="1183806" y="3807345"/>
                    <a:pt x="1024661" y="3827036"/>
                  </a:cubicBezTo>
                  <a:cubicBezTo>
                    <a:pt x="865516" y="3846727"/>
                    <a:pt x="221903" y="3772898"/>
                    <a:pt x="0" y="3827036"/>
                  </a:cubicBezTo>
                  <a:cubicBezTo>
                    <a:pt x="-48572" y="3615331"/>
                    <a:pt x="16767" y="3490663"/>
                    <a:pt x="0" y="3356857"/>
                  </a:cubicBezTo>
                  <a:cubicBezTo>
                    <a:pt x="-16767" y="3223051"/>
                    <a:pt x="31341" y="2861080"/>
                    <a:pt x="0" y="2733597"/>
                  </a:cubicBezTo>
                  <a:cubicBezTo>
                    <a:pt x="-31341" y="2606114"/>
                    <a:pt x="520" y="2435812"/>
                    <a:pt x="0" y="2186878"/>
                  </a:cubicBezTo>
                  <a:cubicBezTo>
                    <a:pt x="-520" y="1937944"/>
                    <a:pt x="27727" y="1811039"/>
                    <a:pt x="0" y="1601888"/>
                  </a:cubicBezTo>
                  <a:cubicBezTo>
                    <a:pt x="-27727" y="1392737"/>
                    <a:pt x="45287" y="1172857"/>
                    <a:pt x="0" y="978628"/>
                  </a:cubicBezTo>
                  <a:cubicBezTo>
                    <a:pt x="-45287" y="784399"/>
                    <a:pt x="55783" y="704417"/>
                    <a:pt x="0" y="470179"/>
                  </a:cubicBezTo>
                  <a:cubicBezTo>
                    <a:pt x="-55783" y="235941"/>
                    <a:pt x="2002" y="17122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dirty="0">
                  <a:solidFill>
                    <a:schemeClr val="tx1"/>
                  </a:solidFill>
                </a:rPr>
                <a:t>Du willst ein </a:t>
              </a:r>
              <a:r>
                <a:rPr lang="de-AT" sz="2000" b="1" dirty="0">
                  <a:solidFill>
                    <a:schemeClr val="tx1"/>
                  </a:solidFill>
                </a:rPr>
                <a:t>gutes, sicheres und leistbares</a:t>
              </a:r>
              <a:r>
                <a:rPr lang="de-AT" sz="2000" dirty="0">
                  <a:solidFill>
                    <a:schemeClr val="tx1"/>
                  </a:solidFill>
                </a:rPr>
                <a:t> Fahrrad kaufen. Du achtest beim Kauf auf Preis, Qualität und manchmal auch auf Umwelt oder Herkunft.</a:t>
              </a:r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B5BAE7C1-A837-9341-EBBF-C796B6ACFAAD}"/>
                </a:ext>
              </a:extLst>
            </p:cNvPr>
            <p:cNvSpPr/>
            <p:nvPr/>
          </p:nvSpPr>
          <p:spPr>
            <a:xfrm>
              <a:off x="3056100" y="2874697"/>
              <a:ext cx="3927912" cy="1896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b="1" dirty="0">
                  <a:solidFill>
                    <a:schemeClr val="tx1"/>
                  </a:solidFill>
                </a:rPr>
                <a:t>Was dir wichtig ist:</a:t>
              </a:r>
              <a:endParaRPr lang="de-AT" dirty="0">
                <a:solidFill>
                  <a:schemeClr val="tx1"/>
                </a:solidFill>
              </a:endParaRP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Gutes Preis-Leistungs-Verhältnis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Verlässliche Lieferung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Vielleicht auch: faire Produktion oder nachhaltige Materialien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4718DB34-9D93-DAFA-1969-8E78F59F1D33}"/>
                </a:ext>
              </a:extLst>
            </p:cNvPr>
            <p:cNvSpPr/>
            <p:nvPr/>
          </p:nvSpPr>
          <p:spPr>
            <a:xfrm>
              <a:off x="6848493" y="2764071"/>
              <a:ext cx="4241131" cy="1896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b="1" dirty="0">
                  <a:solidFill>
                    <a:schemeClr val="tx1"/>
                  </a:solidFill>
                </a:rPr>
                <a:t>Worüber du nachdenkst:</a:t>
              </a:r>
              <a:endParaRPr lang="de-AT" dirty="0">
                <a:solidFill>
                  <a:schemeClr val="tx1"/>
                </a:solidFill>
              </a:endParaRP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Ist dir wichtig, woher das Produkt kommt?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Wärst du bereit, mehr zu zahlen, wenn es in Österreich produziert wird?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Oder ist dir der Preis am wichtigsten?</a:t>
              </a: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03D4FE57-F6B3-9E25-F4E4-F80FD3038517}"/>
                </a:ext>
              </a:extLst>
            </p:cNvPr>
            <p:cNvSpPr/>
            <p:nvPr/>
          </p:nvSpPr>
          <p:spPr>
            <a:xfrm>
              <a:off x="2969512" y="4812632"/>
              <a:ext cx="8120112" cy="759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None/>
              </a:pPr>
              <a:r>
                <a:rPr lang="de-AT" dirty="0">
                  <a:solidFill>
                    <a:schemeClr val="tx1"/>
                  </a:solidFill>
                </a:rPr>
                <a:t>Formuliere </a:t>
              </a:r>
              <a:r>
                <a:rPr lang="de-AT" b="1" dirty="0">
                  <a:solidFill>
                    <a:schemeClr val="tx1"/>
                  </a:solidFill>
                </a:rPr>
                <a:t>2–3 Argumente </a:t>
              </a:r>
              <a:r>
                <a:rPr lang="de-AT" dirty="0">
                  <a:solidFill>
                    <a:schemeClr val="tx1"/>
                  </a:solidFill>
                </a:rPr>
                <a:t>aus Sicht deiner Sicht als </a:t>
              </a:r>
              <a:r>
                <a:rPr lang="de-AT" dirty="0" err="1">
                  <a:solidFill>
                    <a:schemeClr val="tx1"/>
                  </a:solidFill>
                </a:rPr>
                <a:t>Käufer:in</a:t>
              </a:r>
              <a:r>
                <a:rPr lang="de-AT" dirty="0">
                  <a:solidFill>
                    <a:schemeClr val="tx1"/>
                  </a:solidFill>
                </a:rPr>
                <a:t>. Was ist dir bei einem Produkt wie dem </a:t>
              </a:r>
              <a:r>
                <a:rPr lang="de-AT" dirty="0" err="1">
                  <a:solidFill>
                    <a:schemeClr val="tx1"/>
                  </a:solidFill>
                </a:rPr>
                <a:t>Velino</a:t>
              </a:r>
              <a:r>
                <a:rPr lang="de-AT" dirty="0">
                  <a:solidFill>
                    <a:schemeClr val="tx1"/>
                  </a:solidFill>
                </a:rPr>
                <a:t> Bike am wichtigsten?</a:t>
              </a: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A44791B4-317E-164E-2A78-0204D4AE1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Konsument:in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BC72744-6EC0-AA5D-5ADA-78E9E59A5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20</a:t>
            </a:fld>
            <a:endParaRPr lang="de-AT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8AA5062D-B8EB-FC94-9FBD-E4307340CC6C}"/>
              </a:ext>
            </a:extLst>
          </p:cNvPr>
          <p:cNvGrpSpPr/>
          <p:nvPr/>
        </p:nvGrpSpPr>
        <p:grpSpPr>
          <a:xfrm>
            <a:off x="749270" y="2128304"/>
            <a:ext cx="1430361" cy="3762878"/>
            <a:chOff x="7533526" y="981506"/>
            <a:chExt cx="1430361" cy="3762878"/>
          </a:xfrm>
        </p:grpSpPr>
        <p:pic>
          <p:nvPicPr>
            <p:cNvPr id="15" name="Grafik 14" descr="Frau in einem Blazer">
              <a:extLst>
                <a:ext uri="{FF2B5EF4-FFF2-40B4-BE49-F238E27FC236}">
                  <a16:creationId xmlns:a16="http://schemas.microsoft.com/office/drawing/2014/main" id="{2D48CC40-6187-2BA3-44F5-695AE79D6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577432" y="981506"/>
              <a:ext cx="1273021" cy="3318438"/>
            </a:xfrm>
            <a:prstGeom prst="rect">
              <a:avLst/>
            </a:prstGeom>
          </p:spPr>
        </p:pic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649B85D8-06DB-4030-25C9-B4364F8F2372}"/>
                </a:ext>
              </a:extLst>
            </p:cNvPr>
            <p:cNvSpPr/>
            <p:nvPr/>
          </p:nvSpPr>
          <p:spPr>
            <a:xfrm>
              <a:off x="7533526" y="4283105"/>
              <a:ext cx="1430361" cy="46127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Konsumentin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2266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70FF238-6E1F-047A-018D-D4329F030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2B6A1B0A-29BB-DB20-F4B7-63D1F3258B91}"/>
              </a:ext>
            </a:extLst>
          </p:cNvPr>
          <p:cNvGrpSpPr/>
          <p:nvPr/>
        </p:nvGrpSpPr>
        <p:grpSpPr>
          <a:xfrm>
            <a:off x="357912" y="1548937"/>
            <a:ext cx="11476176" cy="4415311"/>
            <a:chOff x="357912" y="1548937"/>
            <a:chExt cx="11476176" cy="4415311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86F6A47B-12C4-BAA7-8323-47A521FF96FD}"/>
                </a:ext>
              </a:extLst>
            </p:cNvPr>
            <p:cNvSpPr/>
            <p:nvPr/>
          </p:nvSpPr>
          <p:spPr>
            <a:xfrm>
              <a:off x="357912" y="1548937"/>
              <a:ext cx="11476176" cy="4415311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4F93FCE1-BDFA-3FC4-BFAB-4844A6D602F4}"/>
                </a:ext>
              </a:extLst>
            </p:cNvPr>
            <p:cNvSpPr/>
            <p:nvPr/>
          </p:nvSpPr>
          <p:spPr>
            <a:xfrm>
              <a:off x="2672171" y="1843073"/>
              <a:ext cx="8782811" cy="3827036"/>
            </a:xfrm>
            <a:custGeom>
              <a:avLst/>
              <a:gdLst>
                <a:gd name="connsiteX0" fmla="*/ 0 w 8782811"/>
                <a:gd name="connsiteY0" fmla="*/ 0 h 3827036"/>
                <a:gd name="connsiteX1" fmla="*/ 673349 w 8782811"/>
                <a:gd name="connsiteY1" fmla="*/ 0 h 3827036"/>
                <a:gd name="connsiteX2" fmla="*/ 1434526 w 8782811"/>
                <a:gd name="connsiteY2" fmla="*/ 0 h 3827036"/>
                <a:gd name="connsiteX3" fmla="*/ 2195703 w 8782811"/>
                <a:gd name="connsiteY3" fmla="*/ 0 h 3827036"/>
                <a:gd name="connsiteX4" fmla="*/ 2517739 w 8782811"/>
                <a:gd name="connsiteY4" fmla="*/ 0 h 3827036"/>
                <a:gd name="connsiteX5" fmla="*/ 2839776 w 8782811"/>
                <a:gd name="connsiteY5" fmla="*/ 0 h 3827036"/>
                <a:gd name="connsiteX6" fmla="*/ 3425296 w 8782811"/>
                <a:gd name="connsiteY6" fmla="*/ 0 h 3827036"/>
                <a:gd name="connsiteX7" fmla="*/ 3922989 w 8782811"/>
                <a:gd name="connsiteY7" fmla="*/ 0 h 3827036"/>
                <a:gd name="connsiteX8" fmla="*/ 4596338 w 8782811"/>
                <a:gd name="connsiteY8" fmla="*/ 0 h 3827036"/>
                <a:gd name="connsiteX9" fmla="*/ 5269687 w 8782811"/>
                <a:gd name="connsiteY9" fmla="*/ 0 h 3827036"/>
                <a:gd name="connsiteX10" fmla="*/ 5855207 w 8782811"/>
                <a:gd name="connsiteY10" fmla="*/ 0 h 3827036"/>
                <a:gd name="connsiteX11" fmla="*/ 6440728 w 8782811"/>
                <a:gd name="connsiteY11" fmla="*/ 0 h 3827036"/>
                <a:gd name="connsiteX12" fmla="*/ 7026249 w 8782811"/>
                <a:gd name="connsiteY12" fmla="*/ 0 h 3827036"/>
                <a:gd name="connsiteX13" fmla="*/ 7523941 w 8782811"/>
                <a:gd name="connsiteY13" fmla="*/ 0 h 3827036"/>
                <a:gd name="connsiteX14" fmla="*/ 8285118 w 8782811"/>
                <a:gd name="connsiteY14" fmla="*/ 0 h 3827036"/>
                <a:gd name="connsiteX15" fmla="*/ 8782811 w 8782811"/>
                <a:gd name="connsiteY15" fmla="*/ 0 h 3827036"/>
                <a:gd name="connsiteX16" fmla="*/ 8782811 w 8782811"/>
                <a:gd name="connsiteY16" fmla="*/ 584990 h 3827036"/>
                <a:gd name="connsiteX17" fmla="*/ 8782811 w 8782811"/>
                <a:gd name="connsiteY17" fmla="*/ 1169980 h 3827036"/>
                <a:gd name="connsiteX18" fmla="*/ 8782811 w 8782811"/>
                <a:gd name="connsiteY18" fmla="*/ 1716699 h 3827036"/>
                <a:gd name="connsiteX19" fmla="*/ 8782811 w 8782811"/>
                <a:gd name="connsiteY19" fmla="*/ 2301689 h 3827036"/>
                <a:gd name="connsiteX20" fmla="*/ 8782811 w 8782811"/>
                <a:gd name="connsiteY20" fmla="*/ 2733597 h 3827036"/>
                <a:gd name="connsiteX21" fmla="*/ 8782811 w 8782811"/>
                <a:gd name="connsiteY21" fmla="*/ 3165505 h 3827036"/>
                <a:gd name="connsiteX22" fmla="*/ 8782811 w 8782811"/>
                <a:gd name="connsiteY22" fmla="*/ 3827036 h 3827036"/>
                <a:gd name="connsiteX23" fmla="*/ 8109462 w 8782811"/>
                <a:gd name="connsiteY23" fmla="*/ 3827036 h 3827036"/>
                <a:gd name="connsiteX24" fmla="*/ 7787426 w 8782811"/>
                <a:gd name="connsiteY24" fmla="*/ 3827036 h 3827036"/>
                <a:gd name="connsiteX25" fmla="*/ 7114077 w 8782811"/>
                <a:gd name="connsiteY25" fmla="*/ 3827036 h 3827036"/>
                <a:gd name="connsiteX26" fmla="*/ 6352900 w 8782811"/>
                <a:gd name="connsiteY26" fmla="*/ 3827036 h 3827036"/>
                <a:gd name="connsiteX27" fmla="*/ 5679551 w 8782811"/>
                <a:gd name="connsiteY27" fmla="*/ 3827036 h 3827036"/>
                <a:gd name="connsiteX28" fmla="*/ 4918374 w 8782811"/>
                <a:gd name="connsiteY28" fmla="*/ 3827036 h 3827036"/>
                <a:gd name="connsiteX29" fmla="*/ 4332853 w 8782811"/>
                <a:gd name="connsiteY29" fmla="*/ 3827036 h 3827036"/>
                <a:gd name="connsiteX30" fmla="*/ 3922989 w 8782811"/>
                <a:gd name="connsiteY30" fmla="*/ 3827036 h 3827036"/>
                <a:gd name="connsiteX31" fmla="*/ 3513124 w 8782811"/>
                <a:gd name="connsiteY31" fmla="*/ 3827036 h 3827036"/>
                <a:gd name="connsiteX32" fmla="*/ 2927604 w 8782811"/>
                <a:gd name="connsiteY32" fmla="*/ 3827036 h 3827036"/>
                <a:gd name="connsiteX33" fmla="*/ 2517739 w 8782811"/>
                <a:gd name="connsiteY33" fmla="*/ 3827036 h 3827036"/>
                <a:gd name="connsiteX34" fmla="*/ 2195703 w 8782811"/>
                <a:gd name="connsiteY34" fmla="*/ 3827036 h 3827036"/>
                <a:gd name="connsiteX35" fmla="*/ 1610182 w 8782811"/>
                <a:gd name="connsiteY35" fmla="*/ 3827036 h 3827036"/>
                <a:gd name="connsiteX36" fmla="*/ 1112489 w 8782811"/>
                <a:gd name="connsiteY36" fmla="*/ 3827036 h 3827036"/>
                <a:gd name="connsiteX37" fmla="*/ 0 w 8782811"/>
                <a:gd name="connsiteY37" fmla="*/ 3827036 h 3827036"/>
                <a:gd name="connsiteX38" fmla="*/ 0 w 8782811"/>
                <a:gd name="connsiteY38" fmla="*/ 3395128 h 3827036"/>
                <a:gd name="connsiteX39" fmla="*/ 0 w 8782811"/>
                <a:gd name="connsiteY39" fmla="*/ 2810138 h 3827036"/>
                <a:gd name="connsiteX40" fmla="*/ 0 w 8782811"/>
                <a:gd name="connsiteY40" fmla="*/ 2301689 h 3827036"/>
                <a:gd name="connsiteX41" fmla="*/ 0 w 8782811"/>
                <a:gd name="connsiteY41" fmla="*/ 1793240 h 3827036"/>
                <a:gd name="connsiteX42" fmla="*/ 0 w 8782811"/>
                <a:gd name="connsiteY42" fmla="*/ 1323061 h 3827036"/>
                <a:gd name="connsiteX43" fmla="*/ 0 w 8782811"/>
                <a:gd name="connsiteY43" fmla="*/ 814612 h 3827036"/>
                <a:gd name="connsiteX44" fmla="*/ 0 w 8782811"/>
                <a:gd name="connsiteY44" fmla="*/ 0 h 382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8782811" h="3827036" fill="none" extrusionOk="0">
                  <a:moveTo>
                    <a:pt x="0" y="0"/>
                  </a:moveTo>
                  <a:cubicBezTo>
                    <a:pt x="242825" y="-55582"/>
                    <a:pt x="339754" y="19066"/>
                    <a:pt x="673349" y="0"/>
                  </a:cubicBezTo>
                  <a:cubicBezTo>
                    <a:pt x="1006944" y="-19066"/>
                    <a:pt x="1229211" y="46212"/>
                    <a:pt x="1434526" y="0"/>
                  </a:cubicBezTo>
                  <a:cubicBezTo>
                    <a:pt x="1639841" y="-46212"/>
                    <a:pt x="1867284" y="84611"/>
                    <a:pt x="2195703" y="0"/>
                  </a:cubicBezTo>
                  <a:cubicBezTo>
                    <a:pt x="2524122" y="-84611"/>
                    <a:pt x="2426639" y="12478"/>
                    <a:pt x="2517739" y="0"/>
                  </a:cubicBezTo>
                  <a:cubicBezTo>
                    <a:pt x="2608839" y="-12478"/>
                    <a:pt x="2730058" y="28122"/>
                    <a:pt x="2839776" y="0"/>
                  </a:cubicBezTo>
                  <a:cubicBezTo>
                    <a:pt x="2949494" y="-28122"/>
                    <a:pt x="3286295" y="45649"/>
                    <a:pt x="3425296" y="0"/>
                  </a:cubicBezTo>
                  <a:cubicBezTo>
                    <a:pt x="3564297" y="-45649"/>
                    <a:pt x="3738844" y="43837"/>
                    <a:pt x="3922989" y="0"/>
                  </a:cubicBezTo>
                  <a:cubicBezTo>
                    <a:pt x="4107134" y="-43837"/>
                    <a:pt x="4455334" y="77795"/>
                    <a:pt x="4596338" y="0"/>
                  </a:cubicBezTo>
                  <a:cubicBezTo>
                    <a:pt x="4737342" y="-77795"/>
                    <a:pt x="4976391" y="801"/>
                    <a:pt x="5269687" y="0"/>
                  </a:cubicBezTo>
                  <a:cubicBezTo>
                    <a:pt x="5562983" y="-801"/>
                    <a:pt x="5568527" y="36542"/>
                    <a:pt x="5855207" y="0"/>
                  </a:cubicBezTo>
                  <a:cubicBezTo>
                    <a:pt x="6141887" y="-36542"/>
                    <a:pt x="6179276" y="44338"/>
                    <a:pt x="6440728" y="0"/>
                  </a:cubicBezTo>
                  <a:cubicBezTo>
                    <a:pt x="6702180" y="-44338"/>
                    <a:pt x="6871080" y="60808"/>
                    <a:pt x="7026249" y="0"/>
                  </a:cubicBezTo>
                  <a:cubicBezTo>
                    <a:pt x="7181418" y="-60808"/>
                    <a:pt x="7342069" y="1812"/>
                    <a:pt x="7523941" y="0"/>
                  </a:cubicBezTo>
                  <a:cubicBezTo>
                    <a:pt x="7705813" y="-1812"/>
                    <a:pt x="8064306" y="1481"/>
                    <a:pt x="8285118" y="0"/>
                  </a:cubicBezTo>
                  <a:cubicBezTo>
                    <a:pt x="8505930" y="-1481"/>
                    <a:pt x="8541521" y="38274"/>
                    <a:pt x="8782811" y="0"/>
                  </a:cubicBezTo>
                  <a:cubicBezTo>
                    <a:pt x="8821522" y="218584"/>
                    <a:pt x="8716303" y="421598"/>
                    <a:pt x="8782811" y="584990"/>
                  </a:cubicBezTo>
                  <a:cubicBezTo>
                    <a:pt x="8849319" y="748382"/>
                    <a:pt x="8763922" y="994983"/>
                    <a:pt x="8782811" y="1169980"/>
                  </a:cubicBezTo>
                  <a:cubicBezTo>
                    <a:pt x="8801700" y="1344977"/>
                    <a:pt x="8726576" y="1596429"/>
                    <a:pt x="8782811" y="1716699"/>
                  </a:cubicBezTo>
                  <a:cubicBezTo>
                    <a:pt x="8839046" y="1836969"/>
                    <a:pt x="8727685" y="2158186"/>
                    <a:pt x="8782811" y="2301689"/>
                  </a:cubicBezTo>
                  <a:cubicBezTo>
                    <a:pt x="8837937" y="2445192"/>
                    <a:pt x="8775364" y="2630871"/>
                    <a:pt x="8782811" y="2733597"/>
                  </a:cubicBezTo>
                  <a:cubicBezTo>
                    <a:pt x="8790258" y="2836323"/>
                    <a:pt x="8767885" y="2997823"/>
                    <a:pt x="8782811" y="3165505"/>
                  </a:cubicBezTo>
                  <a:cubicBezTo>
                    <a:pt x="8797737" y="3333187"/>
                    <a:pt x="8781859" y="3661131"/>
                    <a:pt x="8782811" y="3827036"/>
                  </a:cubicBezTo>
                  <a:cubicBezTo>
                    <a:pt x="8611344" y="3899227"/>
                    <a:pt x="8324151" y="3814400"/>
                    <a:pt x="8109462" y="3827036"/>
                  </a:cubicBezTo>
                  <a:cubicBezTo>
                    <a:pt x="7894773" y="3839672"/>
                    <a:pt x="7905367" y="3818601"/>
                    <a:pt x="7787426" y="3827036"/>
                  </a:cubicBezTo>
                  <a:cubicBezTo>
                    <a:pt x="7669485" y="3835471"/>
                    <a:pt x="7424515" y="3774444"/>
                    <a:pt x="7114077" y="3827036"/>
                  </a:cubicBezTo>
                  <a:cubicBezTo>
                    <a:pt x="6803639" y="3879628"/>
                    <a:pt x="6617928" y="3738814"/>
                    <a:pt x="6352900" y="3827036"/>
                  </a:cubicBezTo>
                  <a:cubicBezTo>
                    <a:pt x="6087872" y="3915258"/>
                    <a:pt x="5964774" y="3758948"/>
                    <a:pt x="5679551" y="3827036"/>
                  </a:cubicBezTo>
                  <a:cubicBezTo>
                    <a:pt x="5394328" y="3895124"/>
                    <a:pt x="5226575" y="3783707"/>
                    <a:pt x="4918374" y="3827036"/>
                  </a:cubicBezTo>
                  <a:cubicBezTo>
                    <a:pt x="4610173" y="3870365"/>
                    <a:pt x="4513635" y="3766550"/>
                    <a:pt x="4332853" y="3827036"/>
                  </a:cubicBezTo>
                  <a:cubicBezTo>
                    <a:pt x="4152071" y="3887522"/>
                    <a:pt x="4105680" y="3778099"/>
                    <a:pt x="3922989" y="3827036"/>
                  </a:cubicBezTo>
                  <a:cubicBezTo>
                    <a:pt x="3740298" y="3875973"/>
                    <a:pt x="3612720" y="3812719"/>
                    <a:pt x="3513124" y="3827036"/>
                  </a:cubicBezTo>
                  <a:cubicBezTo>
                    <a:pt x="3413529" y="3841353"/>
                    <a:pt x="3201322" y="3766399"/>
                    <a:pt x="2927604" y="3827036"/>
                  </a:cubicBezTo>
                  <a:cubicBezTo>
                    <a:pt x="2653886" y="3887673"/>
                    <a:pt x="2667091" y="3824563"/>
                    <a:pt x="2517739" y="3827036"/>
                  </a:cubicBezTo>
                  <a:cubicBezTo>
                    <a:pt x="2368388" y="3829509"/>
                    <a:pt x="2335466" y="3817620"/>
                    <a:pt x="2195703" y="3827036"/>
                  </a:cubicBezTo>
                  <a:cubicBezTo>
                    <a:pt x="2055940" y="3836452"/>
                    <a:pt x="1848315" y="3793855"/>
                    <a:pt x="1610182" y="3827036"/>
                  </a:cubicBezTo>
                  <a:cubicBezTo>
                    <a:pt x="1372049" y="3860217"/>
                    <a:pt x="1305352" y="3790481"/>
                    <a:pt x="1112489" y="3827036"/>
                  </a:cubicBezTo>
                  <a:cubicBezTo>
                    <a:pt x="919626" y="3863591"/>
                    <a:pt x="303300" y="3818311"/>
                    <a:pt x="0" y="3827036"/>
                  </a:cubicBezTo>
                  <a:cubicBezTo>
                    <a:pt x="-25178" y="3667499"/>
                    <a:pt x="39172" y="3493798"/>
                    <a:pt x="0" y="3395128"/>
                  </a:cubicBezTo>
                  <a:cubicBezTo>
                    <a:pt x="-39172" y="3296458"/>
                    <a:pt x="18960" y="2947420"/>
                    <a:pt x="0" y="2810138"/>
                  </a:cubicBezTo>
                  <a:cubicBezTo>
                    <a:pt x="-18960" y="2672856"/>
                    <a:pt x="1024" y="2449013"/>
                    <a:pt x="0" y="2301689"/>
                  </a:cubicBezTo>
                  <a:cubicBezTo>
                    <a:pt x="-1024" y="2154365"/>
                    <a:pt x="28690" y="2034532"/>
                    <a:pt x="0" y="1793240"/>
                  </a:cubicBezTo>
                  <a:cubicBezTo>
                    <a:pt x="-28690" y="1551948"/>
                    <a:pt x="261" y="1467517"/>
                    <a:pt x="0" y="1323061"/>
                  </a:cubicBezTo>
                  <a:cubicBezTo>
                    <a:pt x="-261" y="1178605"/>
                    <a:pt x="48335" y="950642"/>
                    <a:pt x="0" y="814612"/>
                  </a:cubicBezTo>
                  <a:cubicBezTo>
                    <a:pt x="-48335" y="678582"/>
                    <a:pt x="5918" y="230658"/>
                    <a:pt x="0" y="0"/>
                  </a:cubicBezTo>
                  <a:close/>
                </a:path>
                <a:path w="8782811" h="3827036" stroke="0" extrusionOk="0">
                  <a:moveTo>
                    <a:pt x="0" y="0"/>
                  </a:moveTo>
                  <a:cubicBezTo>
                    <a:pt x="221848" y="-57705"/>
                    <a:pt x="449296" y="18849"/>
                    <a:pt x="673349" y="0"/>
                  </a:cubicBezTo>
                  <a:cubicBezTo>
                    <a:pt x="897402" y="-18849"/>
                    <a:pt x="1156412" y="40763"/>
                    <a:pt x="1346698" y="0"/>
                  </a:cubicBezTo>
                  <a:cubicBezTo>
                    <a:pt x="1536984" y="-40763"/>
                    <a:pt x="1581447" y="27123"/>
                    <a:pt x="1668734" y="0"/>
                  </a:cubicBezTo>
                  <a:cubicBezTo>
                    <a:pt x="1756021" y="-27123"/>
                    <a:pt x="2115237" y="56946"/>
                    <a:pt x="2429911" y="0"/>
                  </a:cubicBezTo>
                  <a:cubicBezTo>
                    <a:pt x="2744585" y="-56946"/>
                    <a:pt x="2717547" y="41261"/>
                    <a:pt x="2927604" y="0"/>
                  </a:cubicBezTo>
                  <a:cubicBezTo>
                    <a:pt x="3137661" y="-41261"/>
                    <a:pt x="3268019" y="57719"/>
                    <a:pt x="3425296" y="0"/>
                  </a:cubicBezTo>
                  <a:cubicBezTo>
                    <a:pt x="3582573" y="-57719"/>
                    <a:pt x="3683345" y="45450"/>
                    <a:pt x="3922989" y="0"/>
                  </a:cubicBezTo>
                  <a:cubicBezTo>
                    <a:pt x="4162633" y="-45450"/>
                    <a:pt x="4449306" y="62063"/>
                    <a:pt x="4596338" y="0"/>
                  </a:cubicBezTo>
                  <a:cubicBezTo>
                    <a:pt x="4743370" y="-62063"/>
                    <a:pt x="4921958" y="12836"/>
                    <a:pt x="5006202" y="0"/>
                  </a:cubicBezTo>
                  <a:cubicBezTo>
                    <a:pt x="5090446" y="-12836"/>
                    <a:pt x="5284451" y="46117"/>
                    <a:pt x="5503895" y="0"/>
                  </a:cubicBezTo>
                  <a:cubicBezTo>
                    <a:pt x="5723339" y="-46117"/>
                    <a:pt x="5949166" y="58310"/>
                    <a:pt x="6265072" y="0"/>
                  </a:cubicBezTo>
                  <a:cubicBezTo>
                    <a:pt x="6580978" y="-58310"/>
                    <a:pt x="6439705" y="13214"/>
                    <a:pt x="6587108" y="0"/>
                  </a:cubicBezTo>
                  <a:cubicBezTo>
                    <a:pt x="6734511" y="-13214"/>
                    <a:pt x="7040905" y="22923"/>
                    <a:pt x="7172629" y="0"/>
                  </a:cubicBezTo>
                  <a:cubicBezTo>
                    <a:pt x="7304353" y="-22923"/>
                    <a:pt x="7382744" y="43937"/>
                    <a:pt x="7582493" y="0"/>
                  </a:cubicBezTo>
                  <a:cubicBezTo>
                    <a:pt x="7782242" y="-43937"/>
                    <a:pt x="7882738" y="57897"/>
                    <a:pt x="8080186" y="0"/>
                  </a:cubicBezTo>
                  <a:cubicBezTo>
                    <a:pt x="8277634" y="-57897"/>
                    <a:pt x="8547513" y="69657"/>
                    <a:pt x="8782811" y="0"/>
                  </a:cubicBezTo>
                  <a:cubicBezTo>
                    <a:pt x="8841192" y="175115"/>
                    <a:pt x="8753418" y="292171"/>
                    <a:pt x="8782811" y="546719"/>
                  </a:cubicBezTo>
                  <a:cubicBezTo>
                    <a:pt x="8812204" y="801267"/>
                    <a:pt x="8744608" y="858632"/>
                    <a:pt x="8782811" y="1131709"/>
                  </a:cubicBezTo>
                  <a:cubicBezTo>
                    <a:pt x="8821014" y="1404786"/>
                    <a:pt x="8714402" y="1573063"/>
                    <a:pt x="8782811" y="1716699"/>
                  </a:cubicBezTo>
                  <a:cubicBezTo>
                    <a:pt x="8851220" y="1860335"/>
                    <a:pt x="8749430" y="2116986"/>
                    <a:pt x="8782811" y="2301689"/>
                  </a:cubicBezTo>
                  <a:cubicBezTo>
                    <a:pt x="8816192" y="2486392"/>
                    <a:pt x="8763855" y="2638477"/>
                    <a:pt x="8782811" y="2886679"/>
                  </a:cubicBezTo>
                  <a:cubicBezTo>
                    <a:pt x="8801767" y="3134881"/>
                    <a:pt x="8685601" y="3636544"/>
                    <a:pt x="8782811" y="3827036"/>
                  </a:cubicBezTo>
                  <a:cubicBezTo>
                    <a:pt x="8560265" y="3859036"/>
                    <a:pt x="8525173" y="3805831"/>
                    <a:pt x="8285118" y="3827036"/>
                  </a:cubicBezTo>
                  <a:cubicBezTo>
                    <a:pt x="8045063" y="3848241"/>
                    <a:pt x="7984774" y="3817958"/>
                    <a:pt x="7787426" y="3827036"/>
                  </a:cubicBezTo>
                  <a:cubicBezTo>
                    <a:pt x="7590078" y="3836114"/>
                    <a:pt x="7518284" y="3802500"/>
                    <a:pt x="7377561" y="3827036"/>
                  </a:cubicBezTo>
                  <a:cubicBezTo>
                    <a:pt x="7236838" y="3851572"/>
                    <a:pt x="6974096" y="3747551"/>
                    <a:pt x="6704212" y="3827036"/>
                  </a:cubicBezTo>
                  <a:cubicBezTo>
                    <a:pt x="6434328" y="3906521"/>
                    <a:pt x="6334447" y="3825273"/>
                    <a:pt x="6030864" y="3827036"/>
                  </a:cubicBezTo>
                  <a:cubicBezTo>
                    <a:pt x="5727281" y="3828799"/>
                    <a:pt x="5545838" y="3775187"/>
                    <a:pt x="5269687" y="3827036"/>
                  </a:cubicBezTo>
                  <a:cubicBezTo>
                    <a:pt x="4993536" y="3878885"/>
                    <a:pt x="4903232" y="3757191"/>
                    <a:pt x="4596338" y="3827036"/>
                  </a:cubicBezTo>
                  <a:cubicBezTo>
                    <a:pt x="4289444" y="3896881"/>
                    <a:pt x="4138445" y="3822688"/>
                    <a:pt x="3835161" y="3827036"/>
                  </a:cubicBezTo>
                  <a:cubicBezTo>
                    <a:pt x="3531877" y="3831384"/>
                    <a:pt x="3473802" y="3776267"/>
                    <a:pt x="3161812" y="3827036"/>
                  </a:cubicBezTo>
                  <a:cubicBezTo>
                    <a:pt x="2849822" y="3877805"/>
                    <a:pt x="2877146" y="3804960"/>
                    <a:pt x="2751947" y="3827036"/>
                  </a:cubicBezTo>
                  <a:cubicBezTo>
                    <a:pt x="2626748" y="3849112"/>
                    <a:pt x="2515162" y="3793502"/>
                    <a:pt x="2429911" y="3827036"/>
                  </a:cubicBezTo>
                  <a:cubicBezTo>
                    <a:pt x="2344660" y="3860570"/>
                    <a:pt x="2142102" y="3808713"/>
                    <a:pt x="2020047" y="3827036"/>
                  </a:cubicBezTo>
                  <a:cubicBezTo>
                    <a:pt x="1897992" y="3845359"/>
                    <a:pt x="1517278" y="3782399"/>
                    <a:pt x="1346698" y="3827036"/>
                  </a:cubicBezTo>
                  <a:cubicBezTo>
                    <a:pt x="1176118" y="3871673"/>
                    <a:pt x="1183806" y="3807345"/>
                    <a:pt x="1024661" y="3827036"/>
                  </a:cubicBezTo>
                  <a:cubicBezTo>
                    <a:pt x="865516" y="3846727"/>
                    <a:pt x="221903" y="3772898"/>
                    <a:pt x="0" y="3827036"/>
                  </a:cubicBezTo>
                  <a:cubicBezTo>
                    <a:pt x="-48572" y="3615331"/>
                    <a:pt x="16767" y="3490663"/>
                    <a:pt x="0" y="3356857"/>
                  </a:cubicBezTo>
                  <a:cubicBezTo>
                    <a:pt x="-16767" y="3223051"/>
                    <a:pt x="31341" y="2861080"/>
                    <a:pt x="0" y="2733597"/>
                  </a:cubicBezTo>
                  <a:cubicBezTo>
                    <a:pt x="-31341" y="2606114"/>
                    <a:pt x="520" y="2435812"/>
                    <a:pt x="0" y="2186878"/>
                  </a:cubicBezTo>
                  <a:cubicBezTo>
                    <a:pt x="-520" y="1937944"/>
                    <a:pt x="27727" y="1811039"/>
                    <a:pt x="0" y="1601888"/>
                  </a:cubicBezTo>
                  <a:cubicBezTo>
                    <a:pt x="-27727" y="1392737"/>
                    <a:pt x="45287" y="1172857"/>
                    <a:pt x="0" y="978628"/>
                  </a:cubicBezTo>
                  <a:cubicBezTo>
                    <a:pt x="-45287" y="784399"/>
                    <a:pt x="55783" y="704417"/>
                    <a:pt x="0" y="470179"/>
                  </a:cubicBezTo>
                  <a:cubicBezTo>
                    <a:pt x="-55783" y="235941"/>
                    <a:pt x="2002" y="171229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sz="2000" dirty="0">
                  <a:solidFill>
                    <a:schemeClr val="tx1"/>
                  </a:solidFill>
                </a:rPr>
                <a:t>Du setzt dich für den </a:t>
              </a:r>
              <a:r>
                <a:rPr lang="de-AT" sz="2000" b="1" dirty="0">
                  <a:solidFill>
                    <a:schemeClr val="tx1"/>
                  </a:solidFill>
                </a:rPr>
                <a:t>Schutz von Umwelt und Klima </a:t>
              </a:r>
              <a:r>
                <a:rPr lang="de-AT" sz="2000" dirty="0">
                  <a:solidFill>
                    <a:schemeClr val="tx1"/>
                  </a:solidFill>
                </a:rPr>
                <a:t>ein. Du beobachtest kritisch, wie Unternehmen produzieren und welche Folgen das für die Welt hat.</a:t>
              </a:r>
              <a:endParaRPr lang="de-DE" sz="2000" dirty="0">
                <a:solidFill>
                  <a:schemeClr val="tx1"/>
                </a:solidFill>
              </a:endParaRPr>
            </a:p>
          </p:txBody>
        </p:sp>
        <p:sp>
          <p:nvSpPr>
            <p:cNvPr id="24" name="Rechteck 23">
              <a:extLst>
                <a:ext uri="{FF2B5EF4-FFF2-40B4-BE49-F238E27FC236}">
                  <a16:creationId xmlns:a16="http://schemas.microsoft.com/office/drawing/2014/main" id="{546DEC6F-68C2-DC6E-F81B-27D6C28C43B6}"/>
                </a:ext>
              </a:extLst>
            </p:cNvPr>
            <p:cNvSpPr/>
            <p:nvPr/>
          </p:nvSpPr>
          <p:spPr>
            <a:xfrm>
              <a:off x="3056100" y="2874697"/>
              <a:ext cx="3927912" cy="1896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b="1" dirty="0">
                  <a:solidFill>
                    <a:schemeClr val="tx1"/>
                  </a:solidFill>
                </a:rPr>
                <a:t>Was dir wichtig ist:</a:t>
              </a:r>
              <a:endParaRPr lang="de-AT" dirty="0">
                <a:solidFill>
                  <a:schemeClr val="tx1"/>
                </a:solidFill>
              </a:endParaRP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Kurze Transportwege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Umweltfreundliche Produktion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Nachhaltige Materialien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Gute Umweltstandards weltweit</a:t>
              </a:r>
            </a:p>
          </p:txBody>
        </p:sp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3F4379B5-4F79-9FBC-9BBB-ECDE68376584}"/>
                </a:ext>
              </a:extLst>
            </p:cNvPr>
            <p:cNvSpPr/>
            <p:nvPr/>
          </p:nvSpPr>
          <p:spPr>
            <a:xfrm>
              <a:off x="6848493" y="2764071"/>
              <a:ext cx="4241131" cy="18961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>
                <a:buNone/>
              </a:pPr>
              <a:r>
                <a:rPr lang="de-AT" b="1" dirty="0">
                  <a:solidFill>
                    <a:schemeClr val="tx1"/>
                  </a:solidFill>
                </a:rPr>
                <a:t>Worüber du nachdenkst:</a:t>
              </a:r>
              <a:endParaRPr lang="de-AT" dirty="0">
                <a:solidFill>
                  <a:schemeClr val="tx1"/>
                </a:solidFill>
              </a:endParaRP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Globale Lieferketten bedeuten viele Transporte = CO₂-Ausstoß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In vielen Ländern gibt es kaum Umweltauflagen</a:t>
              </a:r>
            </a:p>
            <a:p>
              <a:pPr>
                <a:buFont typeface="Arial" panose="020B0604020202020204" pitchFamily="34" charset="0"/>
                <a:buChar char="•"/>
              </a:pPr>
              <a:r>
                <a:rPr lang="de-AT" dirty="0">
                  <a:solidFill>
                    <a:schemeClr val="tx1"/>
                  </a:solidFill>
                </a:rPr>
                <a:t>Regionale Produktion könnte nachhaltiger sein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6FF870CC-8B64-0A28-68C9-5FEF7363923E}"/>
                </a:ext>
              </a:extLst>
            </p:cNvPr>
            <p:cNvSpPr/>
            <p:nvPr/>
          </p:nvSpPr>
          <p:spPr>
            <a:xfrm>
              <a:off x="2969512" y="4812632"/>
              <a:ext cx="8120112" cy="759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None/>
              </a:pPr>
              <a:r>
                <a:rPr lang="de-AT" dirty="0">
                  <a:solidFill>
                    <a:schemeClr val="tx1"/>
                  </a:solidFill>
                </a:rPr>
                <a:t>Formuliere </a:t>
              </a:r>
              <a:r>
                <a:rPr lang="de-AT" b="1" dirty="0">
                  <a:solidFill>
                    <a:schemeClr val="tx1"/>
                  </a:solidFill>
                </a:rPr>
                <a:t>2–3 Argumente</a:t>
              </a:r>
              <a:r>
                <a:rPr lang="de-AT" dirty="0">
                  <a:solidFill>
                    <a:schemeClr val="tx1"/>
                  </a:solidFill>
                </a:rPr>
                <a:t>, warum aus Umweltsicht die Produktionsweise von </a:t>
              </a:r>
              <a:r>
                <a:rPr lang="de-AT" dirty="0" err="1">
                  <a:solidFill>
                    <a:schemeClr val="tx1"/>
                  </a:solidFill>
                </a:rPr>
                <a:t>Velino</a:t>
              </a:r>
              <a:r>
                <a:rPr lang="de-AT" dirty="0">
                  <a:solidFill>
                    <a:schemeClr val="tx1"/>
                  </a:solidFill>
                </a:rPr>
                <a:t> überdacht werden sollte – und was du vorschlägst.</a:t>
              </a: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EF7DC48A-28D8-74BB-8B23-C5E682E3F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Umweltschutzorgansiation</a:t>
            </a:r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6C71FC-F03D-4627-1D58-FFAADE8AF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21</a:t>
            </a:fld>
            <a:endParaRPr lang="de-AT"/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E338A97-D5C8-2D52-7F80-9478BFEE3722}"/>
              </a:ext>
            </a:extLst>
          </p:cNvPr>
          <p:cNvGrpSpPr/>
          <p:nvPr/>
        </p:nvGrpSpPr>
        <p:grpSpPr>
          <a:xfrm>
            <a:off x="536427" y="1780677"/>
            <a:ext cx="1856046" cy="3701064"/>
            <a:chOff x="6335943" y="2589199"/>
            <a:chExt cx="1856046" cy="3701064"/>
          </a:xfrm>
        </p:grpSpPr>
        <p:pic>
          <p:nvPicPr>
            <p:cNvPr id="11" name="Grafik 10" descr="Mann, der Tasse hält">
              <a:extLst>
                <a:ext uri="{FF2B5EF4-FFF2-40B4-BE49-F238E27FC236}">
                  <a16:creationId xmlns:a16="http://schemas.microsoft.com/office/drawing/2014/main" id="{A165851E-D47F-9A1C-97FE-5C7F2C0DF5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35943" y="2589199"/>
              <a:ext cx="1430361" cy="3232616"/>
            </a:xfrm>
            <a:prstGeom prst="rect">
              <a:avLst/>
            </a:prstGeom>
          </p:spPr>
        </p:pic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A502065B-1B55-0FA3-D67B-F97EC7A0569D}"/>
                </a:ext>
              </a:extLst>
            </p:cNvPr>
            <p:cNvSpPr/>
            <p:nvPr/>
          </p:nvSpPr>
          <p:spPr>
            <a:xfrm>
              <a:off x="6501700" y="5828984"/>
              <a:ext cx="1690289" cy="461279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AT" dirty="0"/>
                <a:t>Umweltschutz-organisation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8237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39BCEB9-6A07-D28B-9895-73DA85075D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Österreichs Top-Ausfuhren aktuell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832DDE-B340-4DDC-622A-D7EB3B2007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</a:t>
            </a:fld>
            <a:endParaRPr lang="de-AT"/>
          </a:p>
        </p:txBody>
      </p:sp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E00137F4-A4D5-052A-7698-7AFA111BB8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6680955"/>
              </p:ext>
            </p:extLst>
          </p:nvPr>
        </p:nvGraphicFramePr>
        <p:xfrm>
          <a:off x="2560854" y="1492045"/>
          <a:ext cx="7070291" cy="4684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feld 10">
            <a:extLst>
              <a:ext uri="{FF2B5EF4-FFF2-40B4-BE49-F238E27FC236}">
                <a16:creationId xmlns:a16="http://schemas.microsoft.com/office/drawing/2014/main" id="{01C60872-CC94-F6A3-E532-50FB541E7FCA}"/>
              </a:ext>
            </a:extLst>
          </p:cNvPr>
          <p:cNvSpPr txBox="1"/>
          <p:nvPr/>
        </p:nvSpPr>
        <p:spPr>
          <a:xfrm>
            <a:off x="202131" y="6593305"/>
            <a:ext cx="403347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50" dirty="0">
                <a:hlinkClick r:id="rId4"/>
              </a:rPr>
              <a:t>Q: WKO (2025) Österreichs Exportwirtschaft 2024/2025/2026 Seite 14</a:t>
            </a:r>
            <a:endParaRPr lang="de-AT" sz="1050" dirty="0"/>
          </a:p>
        </p:txBody>
      </p:sp>
    </p:spTree>
    <p:extLst>
      <p:ext uri="{BB962C8B-B14F-4D97-AF65-F5344CB8AC3E}">
        <p14:creationId xmlns:p14="http://schemas.microsoft.com/office/powerpoint/2010/main" val="1771286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C8D592-75FA-C534-1E82-B805E94FF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Velino</a:t>
            </a:r>
            <a:r>
              <a:rPr lang="de-AT" dirty="0"/>
              <a:t> Bike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7306AEE-6957-2F32-B19B-FA6F0FD3DD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</a:t>
            </a:fld>
            <a:endParaRPr lang="de-AT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12A07D4-18E1-04A3-2E14-44F9BAC182EA}"/>
              </a:ext>
            </a:extLst>
          </p:cNvPr>
          <p:cNvGrpSpPr/>
          <p:nvPr/>
        </p:nvGrpSpPr>
        <p:grpSpPr>
          <a:xfrm>
            <a:off x="5356499" y="1751542"/>
            <a:ext cx="6397351" cy="4369858"/>
            <a:chOff x="5356499" y="1751542"/>
            <a:chExt cx="6397351" cy="4369858"/>
          </a:xfrm>
        </p:grpSpPr>
        <p:pic>
          <p:nvPicPr>
            <p:cNvPr id="8" name="Grafik 7" descr="Ein Bild, das Rad, Fahrrad, Bike, Fahrradreifen enthält.&#10;&#10;KI-generierte Inhalte können fehlerhaft sein.">
              <a:extLst>
                <a:ext uri="{FF2B5EF4-FFF2-40B4-BE49-F238E27FC236}">
                  <a16:creationId xmlns:a16="http://schemas.microsoft.com/office/drawing/2014/main" id="{5AA272C8-7AAC-5CFA-18B9-0282F5D6D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942033" y="1751542"/>
              <a:ext cx="4787900" cy="3191933"/>
            </a:xfrm>
            <a:custGeom>
              <a:avLst/>
              <a:gdLst>
                <a:gd name="connsiteX0" fmla="*/ 0 w 4787900"/>
                <a:gd name="connsiteY0" fmla="*/ 0 h 3191933"/>
                <a:gd name="connsiteX1" fmla="*/ 540349 w 4787900"/>
                <a:gd name="connsiteY1" fmla="*/ 0 h 3191933"/>
                <a:gd name="connsiteX2" fmla="*/ 1224334 w 4787900"/>
                <a:gd name="connsiteY2" fmla="*/ 0 h 3191933"/>
                <a:gd name="connsiteX3" fmla="*/ 1812562 w 4787900"/>
                <a:gd name="connsiteY3" fmla="*/ 0 h 3191933"/>
                <a:gd name="connsiteX4" fmla="*/ 2544427 w 4787900"/>
                <a:gd name="connsiteY4" fmla="*/ 0 h 3191933"/>
                <a:gd name="connsiteX5" fmla="*/ 3276292 w 4787900"/>
                <a:gd name="connsiteY5" fmla="*/ 0 h 3191933"/>
                <a:gd name="connsiteX6" fmla="*/ 3864519 w 4787900"/>
                <a:gd name="connsiteY6" fmla="*/ 0 h 3191933"/>
                <a:gd name="connsiteX7" fmla="*/ 4787900 w 4787900"/>
                <a:gd name="connsiteY7" fmla="*/ 0 h 3191933"/>
                <a:gd name="connsiteX8" fmla="*/ 4787900 w 4787900"/>
                <a:gd name="connsiteY8" fmla="*/ 670306 h 3191933"/>
                <a:gd name="connsiteX9" fmla="*/ 4787900 w 4787900"/>
                <a:gd name="connsiteY9" fmla="*/ 1372531 h 3191933"/>
                <a:gd name="connsiteX10" fmla="*/ 4787900 w 4787900"/>
                <a:gd name="connsiteY10" fmla="*/ 1947079 h 3191933"/>
                <a:gd name="connsiteX11" fmla="*/ 4787900 w 4787900"/>
                <a:gd name="connsiteY11" fmla="*/ 2521627 h 3191933"/>
                <a:gd name="connsiteX12" fmla="*/ 4787900 w 4787900"/>
                <a:gd name="connsiteY12" fmla="*/ 3191933 h 3191933"/>
                <a:gd name="connsiteX13" fmla="*/ 4151793 w 4787900"/>
                <a:gd name="connsiteY13" fmla="*/ 3191933 h 3191933"/>
                <a:gd name="connsiteX14" fmla="*/ 3611445 w 4787900"/>
                <a:gd name="connsiteY14" fmla="*/ 3191933 h 3191933"/>
                <a:gd name="connsiteX15" fmla="*/ 3023217 w 4787900"/>
                <a:gd name="connsiteY15" fmla="*/ 3191933 h 3191933"/>
                <a:gd name="connsiteX16" fmla="*/ 2291352 w 4787900"/>
                <a:gd name="connsiteY16" fmla="*/ 3191933 h 3191933"/>
                <a:gd name="connsiteX17" fmla="*/ 1511608 w 4787900"/>
                <a:gd name="connsiteY17" fmla="*/ 3191933 h 3191933"/>
                <a:gd name="connsiteX18" fmla="*/ 779744 w 4787900"/>
                <a:gd name="connsiteY18" fmla="*/ 3191933 h 3191933"/>
                <a:gd name="connsiteX19" fmla="*/ 0 w 4787900"/>
                <a:gd name="connsiteY19" fmla="*/ 3191933 h 3191933"/>
                <a:gd name="connsiteX20" fmla="*/ 0 w 4787900"/>
                <a:gd name="connsiteY20" fmla="*/ 2489708 h 3191933"/>
                <a:gd name="connsiteX21" fmla="*/ 0 w 4787900"/>
                <a:gd name="connsiteY21" fmla="*/ 1787482 h 3191933"/>
                <a:gd name="connsiteX22" fmla="*/ 0 w 4787900"/>
                <a:gd name="connsiteY22" fmla="*/ 1244854 h 3191933"/>
                <a:gd name="connsiteX23" fmla="*/ 0 w 4787900"/>
                <a:gd name="connsiteY23" fmla="*/ 702225 h 3191933"/>
                <a:gd name="connsiteX24" fmla="*/ 0 w 4787900"/>
                <a:gd name="connsiteY24" fmla="*/ 0 h 3191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87900" h="3191933" fill="none" extrusionOk="0">
                  <a:moveTo>
                    <a:pt x="0" y="0"/>
                  </a:moveTo>
                  <a:cubicBezTo>
                    <a:pt x="168722" y="-21982"/>
                    <a:pt x="272590" y="12523"/>
                    <a:pt x="540349" y="0"/>
                  </a:cubicBezTo>
                  <a:cubicBezTo>
                    <a:pt x="808108" y="-12523"/>
                    <a:pt x="990097" y="-22197"/>
                    <a:pt x="1224334" y="0"/>
                  </a:cubicBezTo>
                  <a:cubicBezTo>
                    <a:pt x="1458572" y="22197"/>
                    <a:pt x="1683005" y="-27290"/>
                    <a:pt x="1812562" y="0"/>
                  </a:cubicBezTo>
                  <a:cubicBezTo>
                    <a:pt x="1942119" y="27290"/>
                    <a:pt x="2395865" y="-30119"/>
                    <a:pt x="2544427" y="0"/>
                  </a:cubicBezTo>
                  <a:cubicBezTo>
                    <a:pt x="2692989" y="30119"/>
                    <a:pt x="3097453" y="-33598"/>
                    <a:pt x="3276292" y="0"/>
                  </a:cubicBezTo>
                  <a:cubicBezTo>
                    <a:pt x="3455131" y="33598"/>
                    <a:pt x="3607685" y="22745"/>
                    <a:pt x="3864519" y="0"/>
                  </a:cubicBezTo>
                  <a:cubicBezTo>
                    <a:pt x="4121353" y="-22745"/>
                    <a:pt x="4547309" y="23915"/>
                    <a:pt x="4787900" y="0"/>
                  </a:cubicBezTo>
                  <a:cubicBezTo>
                    <a:pt x="4800360" y="263299"/>
                    <a:pt x="4757789" y="491466"/>
                    <a:pt x="4787900" y="670306"/>
                  </a:cubicBezTo>
                  <a:cubicBezTo>
                    <a:pt x="4818011" y="849146"/>
                    <a:pt x="4783325" y="1088390"/>
                    <a:pt x="4787900" y="1372531"/>
                  </a:cubicBezTo>
                  <a:cubicBezTo>
                    <a:pt x="4792475" y="1656673"/>
                    <a:pt x="4810698" y="1823683"/>
                    <a:pt x="4787900" y="1947079"/>
                  </a:cubicBezTo>
                  <a:cubicBezTo>
                    <a:pt x="4765102" y="2070475"/>
                    <a:pt x="4798139" y="2385232"/>
                    <a:pt x="4787900" y="2521627"/>
                  </a:cubicBezTo>
                  <a:cubicBezTo>
                    <a:pt x="4777661" y="2658022"/>
                    <a:pt x="4800329" y="3053532"/>
                    <a:pt x="4787900" y="3191933"/>
                  </a:cubicBezTo>
                  <a:cubicBezTo>
                    <a:pt x="4615333" y="3218640"/>
                    <a:pt x="4413496" y="3217487"/>
                    <a:pt x="4151793" y="3191933"/>
                  </a:cubicBezTo>
                  <a:cubicBezTo>
                    <a:pt x="3890090" y="3166379"/>
                    <a:pt x="3775471" y="3183503"/>
                    <a:pt x="3611445" y="3191933"/>
                  </a:cubicBezTo>
                  <a:cubicBezTo>
                    <a:pt x="3447419" y="3200363"/>
                    <a:pt x="3296867" y="3180180"/>
                    <a:pt x="3023217" y="3191933"/>
                  </a:cubicBezTo>
                  <a:cubicBezTo>
                    <a:pt x="2749567" y="3203686"/>
                    <a:pt x="2633020" y="3155732"/>
                    <a:pt x="2291352" y="3191933"/>
                  </a:cubicBezTo>
                  <a:cubicBezTo>
                    <a:pt x="1949684" y="3228134"/>
                    <a:pt x="1877499" y="3224922"/>
                    <a:pt x="1511608" y="3191933"/>
                  </a:cubicBezTo>
                  <a:cubicBezTo>
                    <a:pt x="1145717" y="3158944"/>
                    <a:pt x="1042565" y="3166567"/>
                    <a:pt x="779744" y="3191933"/>
                  </a:cubicBezTo>
                  <a:cubicBezTo>
                    <a:pt x="516923" y="3217299"/>
                    <a:pt x="219254" y="3153707"/>
                    <a:pt x="0" y="3191933"/>
                  </a:cubicBezTo>
                  <a:cubicBezTo>
                    <a:pt x="11040" y="2959268"/>
                    <a:pt x="-31113" y="2651702"/>
                    <a:pt x="0" y="2489708"/>
                  </a:cubicBezTo>
                  <a:cubicBezTo>
                    <a:pt x="31113" y="2327714"/>
                    <a:pt x="27061" y="2120515"/>
                    <a:pt x="0" y="1787482"/>
                  </a:cubicBezTo>
                  <a:cubicBezTo>
                    <a:pt x="-27061" y="1454449"/>
                    <a:pt x="19396" y="1416203"/>
                    <a:pt x="0" y="1244854"/>
                  </a:cubicBezTo>
                  <a:cubicBezTo>
                    <a:pt x="-19396" y="1073505"/>
                    <a:pt x="18293" y="923441"/>
                    <a:pt x="0" y="702225"/>
                  </a:cubicBezTo>
                  <a:cubicBezTo>
                    <a:pt x="-18293" y="481009"/>
                    <a:pt x="33135" y="251473"/>
                    <a:pt x="0" y="0"/>
                  </a:cubicBezTo>
                  <a:close/>
                </a:path>
                <a:path w="4787900" h="3191933" stroke="0" extrusionOk="0">
                  <a:moveTo>
                    <a:pt x="0" y="0"/>
                  </a:moveTo>
                  <a:cubicBezTo>
                    <a:pt x="274781" y="-9750"/>
                    <a:pt x="434464" y="-18780"/>
                    <a:pt x="636107" y="0"/>
                  </a:cubicBezTo>
                  <a:cubicBezTo>
                    <a:pt x="837750" y="18780"/>
                    <a:pt x="980780" y="-12926"/>
                    <a:pt x="1176455" y="0"/>
                  </a:cubicBezTo>
                  <a:cubicBezTo>
                    <a:pt x="1372130" y="12926"/>
                    <a:pt x="1552967" y="-1650"/>
                    <a:pt x="1860441" y="0"/>
                  </a:cubicBezTo>
                  <a:cubicBezTo>
                    <a:pt x="2167915" y="1650"/>
                    <a:pt x="2160399" y="21065"/>
                    <a:pt x="2400790" y="0"/>
                  </a:cubicBezTo>
                  <a:cubicBezTo>
                    <a:pt x="2641181" y="-21065"/>
                    <a:pt x="2674267" y="9272"/>
                    <a:pt x="2941139" y="0"/>
                  </a:cubicBezTo>
                  <a:cubicBezTo>
                    <a:pt x="3208011" y="-9272"/>
                    <a:pt x="3398382" y="-22961"/>
                    <a:pt x="3720882" y="0"/>
                  </a:cubicBezTo>
                  <a:cubicBezTo>
                    <a:pt x="4043382" y="22961"/>
                    <a:pt x="4306981" y="-47018"/>
                    <a:pt x="4787900" y="0"/>
                  </a:cubicBezTo>
                  <a:cubicBezTo>
                    <a:pt x="4793480" y="189168"/>
                    <a:pt x="4813484" y="366615"/>
                    <a:pt x="4787900" y="606467"/>
                  </a:cubicBezTo>
                  <a:cubicBezTo>
                    <a:pt x="4762316" y="846319"/>
                    <a:pt x="4776403" y="1046725"/>
                    <a:pt x="4787900" y="1308693"/>
                  </a:cubicBezTo>
                  <a:cubicBezTo>
                    <a:pt x="4799397" y="1570661"/>
                    <a:pt x="4771758" y="1717894"/>
                    <a:pt x="4787900" y="2010918"/>
                  </a:cubicBezTo>
                  <a:cubicBezTo>
                    <a:pt x="4804042" y="2303943"/>
                    <a:pt x="4785368" y="2340430"/>
                    <a:pt x="4787900" y="2553546"/>
                  </a:cubicBezTo>
                  <a:cubicBezTo>
                    <a:pt x="4790432" y="2766662"/>
                    <a:pt x="4812753" y="2874337"/>
                    <a:pt x="4787900" y="3191933"/>
                  </a:cubicBezTo>
                  <a:cubicBezTo>
                    <a:pt x="4523159" y="3215852"/>
                    <a:pt x="4479526" y="3167445"/>
                    <a:pt x="4247551" y="3191933"/>
                  </a:cubicBezTo>
                  <a:cubicBezTo>
                    <a:pt x="4015576" y="3216421"/>
                    <a:pt x="3753466" y="3194932"/>
                    <a:pt x="3515687" y="3191933"/>
                  </a:cubicBezTo>
                  <a:cubicBezTo>
                    <a:pt x="3277908" y="3188934"/>
                    <a:pt x="3014233" y="3167874"/>
                    <a:pt x="2831701" y="3191933"/>
                  </a:cubicBezTo>
                  <a:cubicBezTo>
                    <a:pt x="2649169" y="3215992"/>
                    <a:pt x="2414991" y="3214386"/>
                    <a:pt x="2195594" y="3191933"/>
                  </a:cubicBezTo>
                  <a:cubicBezTo>
                    <a:pt x="1976197" y="3169480"/>
                    <a:pt x="1796799" y="3192927"/>
                    <a:pt x="1655245" y="3191933"/>
                  </a:cubicBezTo>
                  <a:cubicBezTo>
                    <a:pt x="1513691" y="3190939"/>
                    <a:pt x="1120284" y="3180750"/>
                    <a:pt x="923381" y="3191933"/>
                  </a:cubicBezTo>
                  <a:cubicBezTo>
                    <a:pt x="726478" y="3203116"/>
                    <a:pt x="277576" y="3197098"/>
                    <a:pt x="0" y="3191933"/>
                  </a:cubicBezTo>
                  <a:cubicBezTo>
                    <a:pt x="-20958" y="2926292"/>
                    <a:pt x="11411" y="2770338"/>
                    <a:pt x="0" y="2649304"/>
                  </a:cubicBezTo>
                  <a:cubicBezTo>
                    <a:pt x="-11411" y="2528270"/>
                    <a:pt x="2457" y="2249051"/>
                    <a:pt x="0" y="1947079"/>
                  </a:cubicBezTo>
                  <a:cubicBezTo>
                    <a:pt x="-2457" y="1645108"/>
                    <a:pt x="-14438" y="1626145"/>
                    <a:pt x="0" y="1372531"/>
                  </a:cubicBezTo>
                  <a:cubicBezTo>
                    <a:pt x="14438" y="1118917"/>
                    <a:pt x="6179" y="1074780"/>
                    <a:pt x="0" y="829903"/>
                  </a:cubicBezTo>
                  <a:cubicBezTo>
                    <a:pt x="-6179" y="585026"/>
                    <a:pt x="37732" y="336486"/>
                    <a:pt x="0" y="0"/>
                  </a:cubicBezTo>
                  <a:close/>
                </a:path>
              </a:pathLst>
            </a:custGeom>
            <a:ln>
              <a:solidFill>
                <a:schemeClr val="accent6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2692463655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</p:pic>
        <p:sp>
          <p:nvSpPr>
            <p:cNvPr id="9" name="Pfeil: nach rechts 8">
              <a:extLst>
                <a:ext uri="{FF2B5EF4-FFF2-40B4-BE49-F238E27FC236}">
                  <a16:creationId xmlns:a16="http://schemas.microsoft.com/office/drawing/2014/main" id="{FB06A04C-BA7B-CFE2-BCAB-06A610EB88B3}"/>
                </a:ext>
              </a:extLst>
            </p:cNvPr>
            <p:cNvSpPr/>
            <p:nvPr/>
          </p:nvSpPr>
          <p:spPr>
            <a:xfrm>
              <a:off x="5356499" y="3550943"/>
              <a:ext cx="1479001" cy="701640"/>
            </a:xfrm>
            <a:custGeom>
              <a:avLst/>
              <a:gdLst>
                <a:gd name="connsiteX0" fmla="*/ 0 w 1479001"/>
                <a:gd name="connsiteY0" fmla="*/ 175410 h 701640"/>
                <a:gd name="connsiteX1" fmla="*/ 575372 w 1479001"/>
                <a:gd name="connsiteY1" fmla="*/ 175410 h 701640"/>
                <a:gd name="connsiteX2" fmla="*/ 1128181 w 1479001"/>
                <a:gd name="connsiteY2" fmla="*/ 175410 h 701640"/>
                <a:gd name="connsiteX3" fmla="*/ 1128181 w 1479001"/>
                <a:gd name="connsiteY3" fmla="*/ 0 h 701640"/>
                <a:gd name="connsiteX4" fmla="*/ 1479001 w 1479001"/>
                <a:gd name="connsiteY4" fmla="*/ 350820 h 701640"/>
                <a:gd name="connsiteX5" fmla="*/ 1128181 w 1479001"/>
                <a:gd name="connsiteY5" fmla="*/ 701640 h 701640"/>
                <a:gd name="connsiteX6" fmla="*/ 1128181 w 1479001"/>
                <a:gd name="connsiteY6" fmla="*/ 526230 h 701640"/>
                <a:gd name="connsiteX7" fmla="*/ 552809 w 1479001"/>
                <a:gd name="connsiteY7" fmla="*/ 526230 h 701640"/>
                <a:gd name="connsiteX8" fmla="*/ 0 w 1479001"/>
                <a:gd name="connsiteY8" fmla="*/ 526230 h 701640"/>
                <a:gd name="connsiteX9" fmla="*/ 0 w 1479001"/>
                <a:gd name="connsiteY9" fmla="*/ 175410 h 701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79001" h="701640" fill="none" extrusionOk="0">
                  <a:moveTo>
                    <a:pt x="0" y="175410"/>
                  </a:moveTo>
                  <a:cubicBezTo>
                    <a:pt x="159351" y="151137"/>
                    <a:pt x="454227" y="196788"/>
                    <a:pt x="575372" y="175410"/>
                  </a:cubicBezTo>
                  <a:cubicBezTo>
                    <a:pt x="696517" y="154032"/>
                    <a:pt x="974822" y="161483"/>
                    <a:pt x="1128181" y="175410"/>
                  </a:cubicBezTo>
                  <a:cubicBezTo>
                    <a:pt x="1133677" y="124384"/>
                    <a:pt x="1129176" y="78937"/>
                    <a:pt x="1128181" y="0"/>
                  </a:cubicBezTo>
                  <a:cubicBezTo>
                    <a:pt x="1216912" y="68147"/>
                    <a:pt x="1381409" y="242564"/>
                    <a:pt x="1479001" y="350820"/>
                  </a:cubicBezTo>
                  <a:cubicBezTo>
                    <a:pt x="1397787" y="410636"/>
                    <a:pt x="1219129" y="596859"/>
                    <a:pt x="1128181" y="701640"/>
                  </a:cubicBezTo>
                  <a:cubicBezTo>
                    <a:pt x="1123971" y="638757"/>
                    <a:pt x="1128923" y="605103"/>
                    <a:pt x="1128181" y="526230"/>
                  </a:cubicBezTo>
                  <a:cubicBezTo>
                    <a:pt x="907352" y="521693"/>
                    <a:pt x="806170" y="503860"/>
                    <a:pt x="552809" y="526230"/>
                  </a:cubicBezTo>
                  <a:cubicBezTo>
                    <a:pt x="299448" y="548600"/>
                    <a:pt x="176507" y="529381"/>
                    <a:pt x="0" y="526230"/>
                  </a:cubicBezTo>
                  <a:cubicBezTo>
                    <a:pt x="3231" y="413725"/>
                    <a:pt x="11897" y="324131"/>
                    <a:pt x="0" y="175410"/>
                  </a:cubicBezTo>
                  <a:close/>
                </a:path>
                <a:path w="1479001" h="701640" stroke="0" extrusionOk="0">
                  <a:moveTo>
                    <a:pt x="0" y="175410"/>
                  </a:moveTo>
                  <a:cubicBezTo>
                    <a:pt x="250049" y="192042"/>
                    <a:pt x="288188" y="161405"/>
                    <a:pt x="541527" y="175410"/>
                  </a:cubicBezTo>
                  <a:cubicBezTo>
                    <a:pt x="794866" y="189415"/>
                    <a:pt x="927418" y="202455"/>
                    <a:pt x="1128181" y="175410"/>
                  </a:cubicBezTo>
                  <a:cubicBezTo>
                    <a:pt x="1131320" y="102775"/>
                    <a:pt x="1134930" y="49162"/>
                    <a:pt x="1128181" y="0"/>
                  </a:cubicBezTo>
                  <a:cubicBezTo>
                    <a:pt x="1230590" y="102532"/>
                    <a:pt x="1351209" y="223588"/>
                    <a:pt x="1479001" y="350820"/>
                  </a:cubicBezTo>
                  <a:cubicBezTo>
                    <a:pt x="1330141" y="504998"/>
                    <a:pt x="1280279" y="521956"/>
                    <a:pt x="1128181" y="701640"/>
                  </a:cubicBezTo>
                  <a:cubicBezTo>
                    <a:pt x="1125679" y="625838"/>
                    <a:pt x="1131360" y="600546"/>
                    <a:pt x="1128181" y="526230"/>
                  </a:cubicBezTo>
                  <a:cubicBezTo>
                    <a:pt x="945883" y="531811"/>
                    <a:pt x="744384" y="528472"/>
                    <a:pt x="552809" y="526230"/>
                  </a:cubicBezTo>
                  <a:cubicBezTo>
                    <a:pt x="361234" y="523988"/>
                    <a:pt x="126154" y="542712"/>
                    <a:pt x="0" y="526230"/>
                  </a:cubicBezTo>
                  <a:cubicBezTo>
                    <a:pt x="-1904" y="426625"/>
                    <a:pt x="-16686" y="316415"/>
                    <a:pt x="0" y="175410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50000"/>
                </a:schemeClr>
              </a:solidFill>
              <a:extLst>
                <a:ext uri="{C807C97D-BFC1-408E-A445-0C87EB9F89A2}">
                  <ask:lineSketchStyleProps xmlns:ask="http://schemas.microsoft.com/office/drawing/2018/sketchyshapes" sd="572219375">
                    <a:prstGeom prst="rightArrow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sz="2160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7ADE5B98-69A3-9BCB-E75F-C8087E2F8D7B}"/>
                </a:ext>
              </a:extLst>
            </p:cNvPr>
            <p:cNvSpPr/>
            <p:nvPr/>
          </p:nvSpPr>
          <p:spPr>
            <a:xfrm>
              <a:off x="6942033" y="5060950"/>
              <a:ext cx="4811817" cy="1060450"/>
            </a:xfrm>
            <a:custGeom>
              <a:avLst/>
              <a:gdLst>
                <a:gd name="connsiteX0" fmla="*/ 0 w 4811817"/>
                <a:gd name="connsiteY0" fmla="*/ 0 h 1060450"/>
                <a:gd name="connsiteX1" fmla="*/ 735521 w 4811817"/>
                <a:gd name="connsiteY1" fmla="*/ 0 h 1060450"/>
                <a:gd name="connsiteX2" fmla="*/ 1422923 w 4811817"/>
                <a:gd name="connsiteY2" fmla="*/ 0 h 1060450"/>
                <a:gd name="connsiteX3" fmla="*/ 2014089 w 4811817"/>
                <a:gd name="connsiteY3" fmla="*/ 0 h 1060450"/>
                <a:gd name="connsiteX4" fmla="*/ 2749610 w 4811817"/>
                <a:gd name="connsiteY4" fmla="*/ 0 h 1060450"/>
                <a:gd name="connsiteX5" fmla="*/ 3437012 w 4811817"/>
                <a:gd name="connsiteY5" fmla="*/ 0 h 1060450"/>
                <a:gd name="connsiteX6" fmla="*/ 4124415 w 4811817"/>
                <a:gd name="connsiteY6" fmla="*/ 0 h 1060450"/>
                <a:gd name="connsiteX7" fmla="*/ 4811817 w 4811817"/>
                <a:gd name="connsiteY7" fmla="*/ 0 h 1060450"/>
                <a:gd name="connsiteX8" fmla="*/ 4811817 w 4811817"/>
                <a:gd name="connsiteY8" fmla="*/ 509016 h 1060450"/>
                <a:gd name="connsiteX9" fmla="*/ 4811817 w 4811817"/>
                <a:gd name="connsiteY9" fmla="*/ 1060450 h 1060450"/>
                <a:gd name="connsiteX10" fmla="*/ 4172533 w 4811817"/>
                <a:gd name="connsiteY10" fmla="*/ 1060450 h 1060450"/>
                <a:gd name="connsiteX11" fmla="*/ 3581367 w 4811817"/>
                <a:gd name="connsiteY11" fmla="*/ 1060450 h 1060450"/>
                <a:gd name="connsiteX12" fmla="*/ 2990201 w 4811817"/>
                <a:gd name="connsiteY12" fmla="*/ 1060450 h 1060450"/>
                <a:gd name="connsiteX13" fmla="*/ 2206562 w 4811817"/>
                <a:gd name="connsiteY13" fmla="*/ 1060450 h 1060450"/>
                <a:gd name="connsiteX14" fmla="*/ 1422923 w 4811817"/>
                <a:gd name="connsiteY14" fmla="*/ 1060450 h 1060450"/>
                <a:gd name="connsiteX15" fmla="*/ 735521 w 4811817"/>
                <a:gd name="connsiteY15" fmla="*/ 1060450 h 1060450"/>
                <a:gd name="connsiteX16" fmla="*/ 0 w 4811817"/>
                <a:gd name="connsiteY16" fmla="*/ 1060450 h 1060450"/>
                <a:gd name="connsiteX17" fmla="*/ 0 w 4811817"/>
                <a:gd name="connsiteY17" fmla="*/ 509016 h 1060450"/>
                <a:gd name="connsiteX18" fmla="*/ 0 w 4811817"/>
                <a:gd name="connsiteY18" fmla="*/ 0 h 106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11817" h="1060450" fill="none" extrusionOk="0">
                  <a:moveTo>
                    <a:pt x="0" y="0"/>
                  </a:moveTo>
                  <a:cubicBezTo>
                    <a:pt x="344350" y="9563"/>
                    <a:pt x="403316" y="-16161"/>
                    <a:pt x="735521" y="0"/>
                  </a:cubicBezTo>
                  <a:cubicBezTo>
                    <a:pt x="1067726" y="16161"/>
                    <a:pt x="1136562" y="-26145"/>
                    <a:pt x="1422923" y="0"/>
                  </a:cubicBezTo>
                  <a:cubicBezTo>
                    <a:pt x="1709284" y="26145"/>
                    <a:pt x="1803894" y="-6470"/>
                    <a:pt x="2014089" y="0"/>
                  </a:cubicBezTo>
                  <a:cubicBezTo>
                    <a:pt x="2224284" y="6470"/>
                    <a:pt x="2481091" y="-5161"/>
                    <a:pt x="2749610" y="0"/>
                  </a:cubicBezTo>
                  <a:cubicBezTo>
                    <a:pt x="3018129" y="5161"/>
                    <a:pt x="3245949" y="-13460"/>
                    <a:pt x="3437012" y="0"/>
                  </a:cubicBezTo>
                  <a:cubicBezTo>
                    <a:pt x="3628075" y="13460"/>
                    <a:pt x="3954596" y="8375"/>
                    <a:pt x="4124415" y="0"/>
                  </a:cubicBezTo>
                  <a:cubicBezTo>
                    <a:pt x="4294234" y="-8375"/>
                    <a:pt x="4490099" y="19718"/>
                    <a:pt x="4811817" y="0"/>
                  </a:cubicBezTo>
                  <a:cubicBezTo>
                    <a:pt x="4806104" y="220705"/>
                    <a:pt x="4822647" y="284062"/>
                    <a:pt x="4811817" y="509016"/>
                  </a:cubicBezTo>
                  <a:cubicBezTo>
                    <a:pt x="4800987" y="733970"/>
                    <a:pt x="4827279" y="881993"/>
                    <a:pt x="4811817" y="1060450"/>
                  </a:cubicBezTo>
                  <a:cubicBezTo>
                    <a:pt x="4543696" y="1046328"/>
                    <a:pt x="4407220" y="1041045"/>
                    <a:pt x="4172533" y="1060450"/>
                  </a:cubicBezTo>
                  <a:cubicBezTo>
                    <a:pt x="3937846" y="1079855"/>
                    <a:pt x="3790260" y="1072156"/>
                    <a:pt x="3581367" y="1060450"/>
                  </a:cubicBezTo>
                  <a:cubicBezTo>
                    <a:pt x="3372474" y="1048744"/>
                    <a:pt x="3168435" y="1031581"/>
                    <a:pt x="2990201" y="1060450"/>
                  </a:cubicBezTo>
                  <a:cubicBezTo>
                    <a:pt x="2811967" y="1089319"/>
                    <a:pt x="2534692" y="1080022"/>
                    <a:pt x="2206562" y="1060450"/>
                  </a:cubicBezTo>
                  <a:cubicBezTo>
                    <a:pt x="1878432" y="1040878"/>
                    <a:pt x="1651142" y="1053768"/>
                    <a:pt x="1422923" y="1060450"/>
                  </a:cubicBezTo>
                  <a:cubicBezTo>
                    <a:pt x="1194704" y="1067132"/>
                    <a:pt x="1007048" y="1031311"/>
                    <a:pt x="735521" y="1060450"/>
                  </a:cubicBezTo>
                  <a:cubicBezTo>
                    <a:pt x="463994" y="1089589"/>
                    <a:pt x="244899" y="1079462"/>
                    <a:pt x="0" y="1060450"/>
                  </a:cubicBezTo>
                  <a:cubicBezTo>
                    <a:pt x="-26504" y="793358"/>
                    <a:pt x="20250" y="623070"/>
                    <a:pt x="0" y="509016"/>
                  </a:cubicBezTo>
                  <a:cubicBezTo>
                    <a:pt x="-20250" y="394962"/>
                    <a:pt x="-6429" y="242511"/>
                    <a:pt x="0" y="0"/>
                  </a:cubicBezTo>
                  <a:close/>
                </a:path>
                <a:path w="4811817" h="1060450" stroke="0" extrusionOk="0">
                  <a:moveTo>
                    <a:pt x="0" y="0"/>
                  </a:moveTo>
                  <a:cubicBezTo>
                    <a:pt x="322692" y="-28759"/>
                    <a:pt x="449089" y="-33434"/>
                    <a:pt x="735521" y="0"/>
                  </a:cubicBezTo>
                  <a:cubicBezTo>
                    <a:pt x="1021953" y="33434"/>
                    <a:pt x="1147130" y="15292"/>
                    <a:pt x="1471041" y="0"/>
                  </a:cubicBezTo>
                  <a:cubicBezTo>
                    <a:pt x="1794952" y="-15292"/>
                    <a:pt x="1904475" y="26963"/>
                    <a:pt x="2062207" y="0"/>
                  </a:cubicBezTo>
                  <a:cubicBezTo>
                    <a:pt x="2219939" y="-26963"/>
                    <a:pt x="2342100" y="-24167"/>
                    <a:pt x="2605255" y="0"/>
                  </a:cubicBezTo>
                  <a:cubicBezTo>
                    <a:pt x="2868410" y="24167"/>
                    <a:pt x="3074843" y="-23497"/>
                    <a:pt x="3340776" y="0"/>
                  </a:cubicBezTo>
                  <a:cubicBezTo>
                    <a:pt x="3606709" y="23497"/>
                    <a:pt x="3809485" y="-32577"/>
                    <a:pt x="4124415" y="0"/>
                  </a:cubicBezTo>
                  <a:cubicBezTo>
                    <a:pt x="4439345" y="32577"/>
                    <a:pt x="4583037" y="17589"/>
                    <a:pt x="4811817" y="0"/>
                  </a:cubicBezTo>
                  <a:cubicBezTo>
                    <a:pt x="4827862" y="144831"/>
                    <a:pt x="4827657" y="410789"/>
                    <a:pt x="4811817" y="540830"/>
                  </a:cubicBezTo>
                  <a:cubicBezTo>
                    <a:pt x="4795978" y="670871"/>
                    <a:pt x="4790035" y="868569"/>
                    <a:pt x="4811817" y="1060450"/>
                  </a:cubicBezTo>
                  <a:cubicBezTo>
                    <a:pt x="4594372" y="1048938"/>
                    <a:pt x="4349186" y="1085329"/>
                    <a:pt x="4172533" y="1060450"/>
                  </a:cubicBezTo>
                  <a:cubicBezTo>
                    <a:pt x="3995880" y="1035571"/>
                    <a:pt x="3767793" y="1035732"/>
                    <a:pt x="3485130" y="1060450"/>
                  </a:cubicBezTo>
                  <a:cubicBezTo>
                    <a:pt x="3202467" y="1085168"/>
                    <a:pt x="3055802" y="1044443"/>
                    <a:pt x="2893964" y="1060450"/>
                  </a:cubicBezTo>
                  <a:cubicBezTo>
                    <a:pt x="2732126" y="1076457"/>
                    <a:pt x="2289161" y="1072003"/>
                    <a:pt x="2110325" y="1060450"/>
                  </a:cubicBezTo>
                  <a:cubicBezTo>
                    <a:pt x="1931489" y="1048897"/>
                    <a:pt x="1698481" y="1058407"/>
                    <a:pt x="1567278" y="1060450"/>
                  </a:cubicBezTo>
                  <a:cubicBezTo>
                    <a:pt x="1436075" y="1062493"/>
                    <a:pt x="1163137" y="1039786"/>
                    <a:pt x="927993" y="1060450"/>
                  </a:cubicBezTo>
                  <a:cubicBezTo>
                    <a:pt x="692849" y="1081114"/>
                    <a:pt x="283252" y="1033498"/>
                    <a:pt x="0" y="1060450"/>
                  </a:cubicBezTo>
                  <a:cubicBezTo>
                    <a:pt x="-8666" y="820004"/>
                    <a:pt x="-18899" y="718547"/>
                    <a:pt x="0" y="519621"/>
                  </a:cubicBezTo>
                  <a:cubicBezTo>
                    <a:pt x="18899" y="320695"/>
                    <a:pt x="10644" y="257818"/>
                    <a:pt x="0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extLst>
                <a:ext uri="{C807C97D-BFC1-408E-A445-0C87EB9F89A2}">
                  <ask:lineSketchStyleProps xmlns:ask="http://schemas.microsoft.com/office/drawing/2018/sketchyshapes" sd="2164852134">
                    <a:prstGeom prst="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2400" dirty="0">
                  <a:solidFill>
                    <a:schemeClr val="tx1"/>
                  </a:solidFill>
                </a:rPr>
                <a:t>Was braucht es, damit aus einer Skizze ein fertiges Produkt wird?</a:t>
              </a:r>
            </a:p>
          </p:txBody>
        </p:sp>
      </p:grpSp>
      <p:pic>
        <p:nvPicPr>
          <p:cNvPr id="13" name="Grafik 12" descr="Ein Bild, das Person, Kleidung, Fahrradreifen, Rad enthält.&#10;&#10;KI-generierte Inhalte können fehlerhaft sein.">
            <a:extLst>
              <a:ext uri="{FF2B5EF4-FFF2-40B4-BE49-F238E27FC236}">
                <a16:creationId xmlns:a16="http://schemas.microsoft.com/office/drawing/2014/main" id="{6A4C19C5-DF77-7029-F527-C784341C5F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8872"/>
          <a:stretch/>
        </p:blipFill>
        <p:spPr>
          <a:xfrm>
            <a:off x="838200" y="2136944"/>
            <a:ext cx="4170076" cy="3383107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03F23FD4-55F4-BEBD-E558-D18B0F95533F}"/>
              </a:ext>
            </a:extLst>
          </p:cNvPr>
          <p:cNvSpPr txBox="1"/>
          <p:nvPr/>
        </p:nvSpPr>
        <p:spPr>
          <a:xfrm>
            <a:off x="140677" y="6475254"/>
            <a:ext cx="32707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>
                <a:solidFill>
                  <a:schemeClr val="bg1">
                    <a:lumMod val="50000"/>
                  </a:schemeClr>
                </a:solidFill>
              </a:rPr>
              <a:t>Bildquelle: ChatGPT</a:t>
            </a:r>
          </a:p>
        </p:txBody>
      </p:sp>
    </p:spTree>
    <p:extLst>
      <p:ext uri="{BB962C8B-B14F-4D97-AF65-F5344CB8AC3E}">
        <p14:creationId xmlns:p14="http://schemas.microsoft.com/office/powerpoint/2010/main" val="428872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934EC4-DAC7-9AB7-8101-F866A6AF8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AT" dirty="0"/>
              <a:t>Welche Teile könnten realistisch in Österreich produziert werden?</a:t>
            </a:r>
          </a:p>
        </p:txBody>
      </p:sp>
      <p:pic>
        <p:nvPicPr>
          <p:cNvPr id="6" name="Inhaltsplatzhalter 5" descr="Ein Bild, das Bike, Reifen, Transport, Fahrradreifen enthält.&#10;&#10;KI-generierte Inhalte können fehlerhaft sein.">
            <a:extLst>
              <a:ext uri="{FF2B5EF4-FFF2-40B4-BE49-F238E27FC236}">
                <a16:creationId xmlns:a16="http://schemas.microsoft.com/office/drawing/2014/main" id="{8C574CFB-80EF-1D92-B60C-EF9A71B407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2496" y="1825625"/>
            <a:ext cx="6527007" cy="4351338"/>
          </a:xfrm>
        </p:spPr>
      </p:pic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23200E9-A9C1-B9D6-D421-168163452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641912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F3E5741-1DB3-D162-07B1-C769A4F8D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Internationale wirtschaftliche Verflechtungen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2F3089-E111-15C6-3426-EAA5F9C03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1" y="5811147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6</a:t>
            </a:fld>
            <a:endParaRPr lang="de-AT"/>
          </a:p>
        </p:txBody>
      </p:sp>
      <p:pic>
        <p:nvPicPr>
          <p:cNvPr id="20" name="Grafik 19" descr="Ein Bild, das rot, Karminrot, Flagge enthält.&#10;&#10;KI-generierte Inhalte können fehlerhaft sein.">
            <a:extLst>
              <a:ext uri="{FF2B5EF4-FFF2-40B4-BE49-F238E27FC236}">
                <a16:creationId xmlns:a16="http://schemas.microsoft.com/office/drawing/2014/main" id="{4F970566-1B79-8A6D-2FC6-6AC76FD96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977335" y="3351660"/>
            <a:ext cx="2254015" cy="1502971"/>
          </a:xfrm>
          <a:prstGeom prst="rect">
            <a:avLst/>
          </a:prstGeom>
        </p:spPr>
      </p:pic>
      <p:pic>
        <p:nvPicPr>
          <p:cNvPr id="12" name="Grafik 11" descr="Ein Bild, das Fahrrad, Bike, Stahl, Person enthält.&#10;&#10;KI-generierte Inhalte können fehlerhaft sein.">
            <a:extLst>
              <a:ext uri="{FF2B5EF4-FFF2-40B4-BE49-F238E27FC236}">
                <a16:creationId xmlns:a16="http://schemas.microsoft.com/office/drawing/2014/main" id="{1304AA5A-07CD-7859-E104-AFA2D67E62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887" y="1432034"/>
            <a:ext cx="2430605" cy="1620403"/>
          </a:xfrm>
          <a:prstGeom prst="rect">
            <a:avLst/>
          </a:prstGeom>
        </p:spPr>
      </p:pic>
      <p:pic>
        <p:nvPicPr>
          <p:cNvPr id="22" name="Grafik 21" descr="Ein Bild, das Rad, Transport, Reifen, Bike enthält.&#10;&#10;KI-generierte Inhalte können fehlerhaft sein.">
            <a:extLst>
              <a:ext uri="{FF2B5EF4-FFF2-40B4-BE49-F238E27FC236}">
                <a16:creationId xmlns:a16="http://schemas.microsoft.com/office/drawing/2014/main" id="{5ABF24B1-E165-4EC2-8F70-F828E4FB770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9037"/>
          <a:stretch/>
        </p:blipFill>
        <p:spPr>
          <a:xfrm>
            <a:off x="9388495" y="1466215"/>
            <a:ext cx="2178472" cy="1763752"/>
          </a:xfrm>
          <a:prstGeom prst="rect">
            <a:avLst/>
          </a:prstGeom>
        </p:spPr>
      </p:pic>
      <p:sp>
        <p:nvSpPr>
          <p:cNvPr id="23" name="Pfeil: nach rechts 22">
            <a:extLst>
              <a:ext uri="{FF2B5EF4-FFF2-40B4-BE49-F238E27FC236}">
                <a16:creationId xmlns:a16="http://schemas.microsoft.com/office/drawing/2014/main" id="{8827C337-5574-CA63-08CB-9438674D0970}"/>
              </a:ext>
            </a:extLst>
          </p:cNvPr>
          <p:cNvSpPr/>
          <p:nvPr/>
        </p:nvSpPr>
        <p:spPr>
          <a:xfrm>
            <a:off x="3045699" y="2973490"/>
            <a:ext cx="1399884" cy="1009651"/>
          </a:xfrm>
          <a:prstGeom prst="rightArrow">
            <a:avLst/>
          </a:pr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accent6">
                    <a:lumMod val="50000"/>
                  </a:schemeClr>
                </a:solidFill>
              </a:rPr>
              <a:t>Import</a:t>
            </a:r>
          </a:p>
        </p:txBody>
      </p:sp>
      <p:pic>
        <p:nvPicPr>
          <p:cNvPr id="25" name="Grafik 24" descr="Ein Bild, das Rad, Reifen, Bike, Landfahrzeug enthält.&#10;&#10;KI-generierte Inhalte können fehlerhaft sein.">
            <a:extLst>
              <a:ext uri="{FF2B5EF4-FFF2-40B4-BE49-F238E27FC236}">
                <a16:creationId xmlns:a16="http://schemas.microsoft.com/office/drawing/2014/main" id="{F2227422-136A-E7ED-A962-3B45F90952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81537" y="1515955"/>
            <a:ext cx="2628410" cy="1752273"/>
          </a:xfrm>
          <a:prstGeom prst="rect">
            <a:avLst/>
          </a:prstGeom>
        </p:spPr>
      </p:pic>
      <p:sp>
        <p:nvSpPr>
          <p:cNvPr id="26" name="Pfeil: nach rechts 25">
            <a:extLst>
              <a:ext uri="{FF2B5EF4-FFF2-40B4-BE49-F238E27FC236}">
                <a16:creationId xmlns:a16="http://schemas.microsoft.com/office/drawing/2014/main" id="{2E211B9B-69B8-2287-1F07-2BAB6D73F92B}"/>
              </a:ext>
            </a:extLst>
          </p:cNvPr>
          <p:cNvSpPr/>
          <p:nvPr/>
        </p:nvSpPr>
        <p:spPr>
          <a:xfrm>
            <a:off x="7746419" y="2973490"/>
            <a:ext cx="1399884" cy="1009651"/>
          </a:xfrm>
          <a:prstGeom prst="rightArrow">
            <a:avLst/>
          </a:pr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accent6">
                    <a:lumMod val="50000"/>
                  </a:schemeClr>
                </a:solidFill>
              </a:rPr>
              <a:t>Export</a:t>
            </a:r>
          </a:p>
        </p:txBody>
      </p:sp>
      <p:pic>
        <p:nvPicPr>
          <p:cNvPr id="28" name="Grafik 27" descr="Ein Bild, das Screenshot, Rechteck, Farbigkeit, Reihe enthält.&#10;&#10;KI-generierte Inhalte können fehlerhaft sein.">
            <a:extLst>
              <a:ext uri="{FF2B5EF4-FFF2-40B4-BE49-F238E27FC236}">
                <a16:creationId xmlns:a16="http://schemas.microsoft.com/office/drawing/2014/main" id="{06DA9783-4275-4AA5-77E4-4C2899F10E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9312903" y="2973490"/>
            <a:ext cx="2329656" cy="2329656"/>
          </a:xfrm>
          <a:prstGeom prst="rect">
            <a:avLst/>
          </a:prstGeom>
        </p:spPr>
      </p:pic>
      <p:pic>
        <p:nvPicPr>
          <p:cNvPr id="31" name="Grafik 30" descr="Ein Bild, das Kreis, Grafiken enthält.&#10;&#10;KI-generierte Inhalte können fehlerhaft sein.">
            <a:extLst>
              <a:ext uri="{FF2B5EF4-FFF2-40B4-BE49-F238E27FC236}">
                <a16:creationId xmlns:a16="http://schemas.microsoft.com/office/drawing/2014/main" id="{1BED9064-73B4-7961-E5A4-1DF2C22E8A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667190" y="3306176"/>
            <a:ext cx="2136317" cy="142405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Rechteck 31">
            <a:extLst>
              <a:ext uri="{FF2B5EF4-FFF2-40B4-BE49-F238E27FC236}">
                <a16:creationId xmlns:a16="http://schemas.microsoft.com/office/drawing/2014/main" id="{0EA1D07D-F501-1565-EE5E-A577B47D33DB}"/>
              </a:ext>
            </a:extLst>
          </p:cNvPr>
          <p:cNvSpPr/>
          <p:nvPr/>
        </p:nvSpPr>
        <p:spPr>
          <a:xfrm>
            <a:off x="390550" y="4986238"/>
            <a:ext cx="4742208" cy="1190034"/>
          </a:xfrm>
          <a:custGeom>
            <a:avLst/>
            <a:gdLst>
              <a:gd name="connsiteX0" fmla="*/ 0 w 4742208"/>
              <a:gd name="connsiteY0" fmla="*/ 0 h 1190034"/>
              <a:gd name="connsiteX1" fmla="*/ 535192 w 4742208"/>
              <a:gd name="connsiteY1" fmla="*/ 0 h 1190034"/>
              <a:gd name="connsiteX2" fmla="*/ 1212650 w 4742208"/>
              <a:gd name="connsiteY2" fmla="*/ 0 h 1190034"/>
              <a:gd name="connsiteX3" fmla="*/ 1795264 w 4742208"/>
              <a:gd name="connsiteY3" fmla="*/ 0 h 1190034"/>
              <a:gd name="connsiteX4" fmla="*/ 2567567 w 4742208"/>
              <a:gd name="connsiteY4" fmla="*/ 0 h 1190034"/>
              <a:gd name="connsiteX5" fmla="*/ 3292447 w 4742208"/>
              <a:gd name="connsiteY5" fmla="*/ 0 h 1190034"/>
              <a:gd name="connsiteX6" fmla="*/ 3875061 w 4742208"/>
              <a:gd name="connsiteY6" fmla="*/ 0 h 1190034"/>
              <a:gd name="connsiteX7" fmla="*/ 4742208 w 4742208"/>
              <a:gd name="connsiteY7" fmla="*/ 0 h 1190034"/>
              <a:gd name="connsiteX8" fmla="*/ 4742208 w 4742208"/>
              <a:gd name="connsiteY8" fmla="*/ 618818 h 1190034"/>
              <a:gd name="connsiteX9" fmla="*/ 4742208 w 4742208"/>
              <a:gd name="connsiteY9" fmla="*/ 1190034 h 1190034"/>
              <a:gd name="connsiteX10" fmla="*/ 4207016 w 4742208"/>
              <a:gd name="connsiteY10" fmla="*/ 1190034 h 1190034"/>
              <a:gd name="connsiteX11" fmla="*/ 3434714 w 4742208"/>
              <a:gd name="connsiteY11" fmla="*/ 1190034 h 1190034"/>
              <a:gd name="connsiteX12" fmla="*/ 2899521 w 4742208"/>
              <a:gd name="connsiteY12" fmla="*/ 1190034 h 1190034"/>
              <a:gd name="connsiteX13" fmla="*/ 2316907 w 4742208"/>
              <a:gd name="connsiteY13" fmla="*/ 1190034 h 1190034"/>
              <a:gd name="connsiteX14" fmla="*/ 1592027 w 4742208"/>
              <a:gd name="connsiteY14" fmla="*/ 1190034 h 1190034"/>
              <a:gd name="connsiteX15" fmla="*/ 914569 w 4742208"/>
              <a:gd name="connsiteY15" fmla="*/ 1190034 h 1190034"/>
              <a:gd name="connsiteX16" fmla="*/ 0 w 4742208"/>
              <a:gd name="connsiteY16" fmla="*/ 1190034 h 1190034"/>
              <a:gd name="connsiteX17" fmla="*/ 0 w 4742208"/>
              <a:gd name="connsiteY17" fmla="*/ 595017 h 1190034"/>
              <a:gd name="connsiteX18" fmla="*/ 0 w 4742208"/>
              <a:gd name="connsiteY18" fmla="*/ 0 h 119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42208" h="1190034" fill="none" extrusionOk="0">
                <a:moveTo>
                  <a:pt x="0" y="0"/>
                </a:moveTo>
                <a:cubicBezTo>
                  <a:pt x="166065" y="-18225"/>
                  <a:pt x="389721" y="17532"/>
                  <a:pt x="535192" y="0"/>
                </a:cubicBezTo>
                <a:cubicBezTo>
                  <a:pt x="680663" y="-17532"/>
                  <a:pt x="937486" y="12557"/>
                  <a:pt x="1212650" y="0"/>
                </a:cubicBezTo>
                <a:cubicBezTo>
                  <a:pt x="1487814" y="-12557"/>
                  <a:pt x="1516638" y="-20692"/>
                  <a:pt x="1795264" y="0"/>
                </a:cubicBezTo>
                <a:cubicBezTo>
                  <a:pt x="2073890" y="20692"/>
                  <a:pt x="2339445" y="-4809"/>
                  <a:pt x="2567567" y="0"/>
                </a:cubicBezTo>
                <a:cubicBezTo>
                  <a:pt x="2795689" y="4809"/>
                  <a:pt x="3003876" y="9219"/>
                  <a:pt x="3292447" y="0"/>
                </a:cubicBezTo>
                <a:cubicBezTo>
                  <a:pt x="3581018" y="-9219"/>
                  <a:pt x="3610206" y="-12067"/>
                  <a:pt x="3875061" y="0"/>
                </a:cubicBezTo>
                <a:cubicBezTo>
                  <a:pt x="4139916" y="12067"/>
                  <a:pt x="4481279" y="4932"/>
                  <a:pt x="4742208" y="0"/>
                </a:cubicBezTo>
                <a:cubicBezTo>
                  <a:pt x="4723567" y="160654"/>
                  <a:pt x="4746886" y="384925"/>
                  <a:pt x="4742208" y="618818"/>
                </a:cubicBezTo>
                <a:cubicBezTo>
                  <a:pt x="4737530" y="852711"/>
                  <a:pt x="4736169" y="1002274"/>
                  <a:pt x="4742208" y="1190034"/>
                </a:cubicBezTo>
                <a:cubicBezTo>
                  <a:pt x="4541538" y="1204012"/>
                  <a:pt x="4461118" y="1170173"/>
                  <a:pt x="4207016" y="1190034"/>
                </a:cubicBezTo>
                <a:cubicBezTo>
                  <a:pt x="3952914" y="1209895"/>
                  <a:pt x="3629018" y="1209386"/>
                  <a:pt x="3434714" y="1190034"/>
                </a:cubicBezTo>
                <a:cubicBezTo>
                  <a:pt x="3240410" y="1170682"/>
                  <a:pt x="3050071" y="1178564"/>
                  <a:pt x="2899521" y="1190034"/>
                </a:cubicBezTo>
                <a:cubicBezTo>
                  <a:pt x="2748971" y="1201504"/>
                  <a:pt x="2513189" y="1205702"/>
                  <a:pt x="2316907" y="1190034"/>
                </a:cubicBezTo>
                <a:cubicBezTo>
                  <a:pt x="2120625" y="1174366"/>
                  <a:pt x="1826407" y="1190287"/>
                  <a:pt x="1592027" y="1190034"/>
                </a:cubicBezTo>
                <a:cubicBezTo>
                  <a:pt x="1357647" y="1189781"/>
                  <a:pt x="1138055" y="1166001"/>
                  <a:pt x="914569" y="1190034"/>
                </a:cubicBezTo>
                <a:cubicBezTo>
                  <a:pt x="691083" y="1214067"/>
                  <a:pt x="411981" y="1197502"/>
                  <a:pt x="0" y="1190034"/>
                </a:cubicBezTo>
                <a:cubicBezTo>
                  <a:pt x="453" y="999849"/>
                  <a:pt x="-16553" y="861352"/>
                  <a:pt x="0" y="595017"/>
                </a:cubicBezTo>
                <a:cubicBezTo>
                  <a:pt x="16553" y="328682"/>
                  <a:pt x="10788" y="206245"/>
                  <a:pt x="0" y="0"/>
                </a:cubicBezTo>
                <a:close/>
              </a:path>
              <a:path w="4742208" h="1190034" stroke="0" extrusionOk="0">
                <a:moveTo>
                  <a:pt x="0" y="0"/>
                </a:moveTo>
                <a:cubicBezTo>
                  <a:pt x="338371" y="-17577"/>
                  <a:pt x="370722" y="-19781"/>
                  <a:pt x="677458" y="0"/>
                </a:cubicBezTo>
                <a:cubicBezTo>
                  <a:pt x="984194" y="19781"/>
                  <a:pt x="1140107" y="36418"/>
                  <a:pt x="1449761" y="0"/>
                </a:cubicBezTo>
                <a:cubicBezTo>
                  <a:pt x="1759415" y="-36418"/>
                  <a:pt x="1857591" y="-14963"/>
                  <a:pt x="2127219" y="0"/>
                </a:cubicBezTo>
                <a:cubicBezTo>
                  <a:pt x="2396847" y="14963"/>
                  <a:pt x="2631249" y="-12141"/>
                  <a:pt x="2804677" y="0"/>
                </a:cubicBezTo>
                <a:cubicBezTo>
                  <a:pt x="2978105" y="12141"/>
                  <a:pt x="3195864" y="-19358"/>
                  <a:pt x="3339869" y="0"/>
                </a:cubicBezTo>
                <a:cubicBezTo>
                  <a:pt x="3483874" y="19358"/>
                  <a:pt x="3710233" y="7851"/>
                  <a:pt x="3875061" y="0"/>
                </a:cubicBezTo>
                <a:cubicBezTo>
                  <a:pt x="4039889" y="-7851"/>
                  <a:pt x="4445496" y="528"/>
                  <a:pt x="4742208" y="0"/>
                </a:cubicBezTo>
                <a:cubicBezTo>
                  <a:pt x="4754920" y="213552"/>
                  <a:pt x="4725541" y="339337"/>
                  <a:pt x="4742208" y="559316"/>
                </a:cubicBezTo>
                <a:cubicBezTo>
                  <a:pt x="4758875" y="779295"/>
                  <a:pt x="4731907" y="876995"/>
                  <a:pt x="4742208" y="1190034"/>
                </a:cubicBezTo>
                <a:cubicBezTo>
                  <a:pt x="4567990" y="1193587"/>
                  <a:pt x="4436112" y="1199748"/>
                  <a:pt x="4207016" y="1190034"/>
                </a:cubicBezTo>
                <a:cubicBezTo>
                  <a:pt x="3977920" y="1180320"/>
                  <a:pt x="3751751" y="1180815"/>
                  <a:pt x="3529558" y="1190034"/>
                </a:cubicBezTo>
                <a:cubicBezTo>
                  <a:pt x="3307365" y="1199253"/>
                  <a:pt x="3150579" y="1179954"/>
                  <a:pt x="2852099" y="1190034"/>
                </a:cubicBezTo>
                <a:cubicBezTo>
                  <a:pt x="2553619" y="1200114"/>
                  <a:pt x="2378709" y="1195200"/>
                  <a:pt x="2222063" y="1190034"/>
                </a:cubicBezTo>
                <a:cubicBezTo>
                  <a:pt x="2065417" y="1184868"/>
                  <a:pt x="1816919" y="1181020"/>
                  <a:pt x="1686871" y="1190034"/>
                </a:cubicBezTo>
                <a:cubicBezTo>
                  <a:pt x="1556823" y="1199048"/>
                  <a:pt x="1347427" y="1214623"/>
                  <a:pt x="1056835" y="1190034"/>
                </a:cubicBezTo>
                <a:cubicBezTo>
                  <a:pt x="766243" y="1165445"/>
                  <a:pt x="249471" y="1165850"/>
                  <a:pt x="0" y="1190034"/>
                </a:cubicBezTo>
                <a:cubicBezTo>
                  <a:pt x="-27441" y="976898"/>
                  <a:pt x="9716" y="767054"/>
                  <a:pt x="0" y="583117"/>
                </a:cubicBezTo>
                <a:cubicBezTo>
                  <a:pt x="-9716" y="399180"/>
                  <a:pt x="12748" y="198295"/>
                  <a:pt x="0" y="0"/>
                </a:cubicBezTo>
                <a:close/>
              </a:path>
            </a:pathLst>
          </a:cu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2651122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Der Begriff </a:t>
            </a:r>
            <a:r>
              <a:rPr lang="de-AT" b="1" dirty="0">
                <a:solidFill>
                  <a:schemeClr val="tx1"/>
                </a:solidFill>
              </a:rPr>
              <a:t>Import</a:t>
            </a:r>
            <a:r>
              <a:rPr lang="de-AT" dirty="0">
                <a:solidFill>
                  <a:schemeClr val="tx1"/>
                </a:solidFill>
              </a:rPr>
              <a:t> beschreibt die Einfuhr von Gütern und Dienstleistungen aus dem Ausland.</a:t>
            </a:r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634E5324-6C0B-2917-2181-B2084030A0CA}"/>
              </a:ext>
            </a:extLst>
          </p:cNvPr>
          <p:cNvSpPr/>
          <p:nvPr/>
        </p:nvSpPr>
        <p:spPr>
          <a:xfrm>
            <a:off x="7017391" y="4986238"/>
            <a:ext cx="4742208" cy="1190034"/>
          </a:xfrm>
          <a:custGeom>
            <a:avLst/>
            <a:gdLst>
              <a:gd name="connsiteX0" fmla="*/ 0 w 4742208"/>
              <a:gd name="connsiteY0" fmla="*/ 0 h 1190034"/>
              <a:gd name="connsiteX1" fmla="*/ 535192 w 4742208"/>
              <a:gd name="connsiteY1" fmla="*/ 0 h 1190034"/>
              <a:gd name="connsiteX2" fmla="*/ 1212650 w 4742208"/>
              <a:gd name="connsiteY2" fmla="*/ 0 h 1190034"/>
              <a:gd name="connsiteX3" fmla="*/ 1795264 w 4742208"/>
              <a:gd name="connsiteY3" fmla="*/ 0 h 1190034"/>
              <a:gd name="connsiteX4" fmla="*/ 2567567 w 4742208"/>
              <a:gd name="connsiteY4" fmla="*/ 0 h 1190034"/>
              <a:gd name="connsiteX5" fmla="*/ 3292447 w 4742208"/>
              <a:gd name="connsiteY5" fmla="*/ 0 h 1190034"/>
              <a:gd name="connsiteX6" fmla="*/ 3875061 w 4742208"/>
              <a:gd name="connsiteY6" fmla="*/ 0 h 1190034"/>
              <a:gd name="connsiteX7" fmla="*/ 4742208 w 4742208"/>
              <a:gd name="connsiteY7" fmla="*/ 0 h 1190034"/>
              <a:gd name="connsiteX8" fmla="*/ 4742208 w 4742208"/>
              <a:gd name="connsiteY8" fmla="*/ 618818 h 1190034"/>
              <a:gd name="connsiteX9" fmla="*/ 4742208 w 4742208"/>
              <a:gd name="connsiteY9" fmla="*/ 1190034 h 1190034"/>
              <a:gd name="connsiteX10" fmla="*/ 4207016 w 4742208"/>
              <a:gd name="connsiteY10" fmla="*/ 1190034 h 1190034"/>
              <a:gd name="connsiteX11" fmla="*/ 3434714 w 4742208"/>
              <a:gd name="connsiteY11" fmla="*/ 1190034 h 1190034"/>
              <a:gd name="connsiteX12" fmla="*/ 2899521 w 4742208"/>
              <a:gd name="connsiteY12" fmla="*/ 1190034 h 1190034"/>
              <a:gd name="connsiteX13" fmla="*/ 2316907 w 4742208"/>
              <a:gd name="connsiteY13" fmla="*/ 1190034 h 1190034"/>
              <a:gd name="connsiteX14" fmla="*/ 1592027 w 4742208"/>
              <a:gd name="connsiteY14" fmla="*/ 1190034 h 1190034"/>
              <a:gd name="connsiteX15" fmla="*/ 914569 w 4742208"/>
              <a:gd name="connsiteY15" fmla="*/ 1190034 h 1190034"/>
              <a:gd name="connsiteX16" fmla="*/ 0 w 4742208"/>
              <a:gd name="connsiteY16" fmla="*/ 1190034 h 1190034"/>
              <a:gd name="connsiteX17" fmla="*/ 0 w 4742208"/>
              <a:gd name="connsiteY17" fmla="*/ 595017 h 1190034"/>
              <a:gd name="connsiteX18" fmla="*/ 0 w 4742208"/>
              <a:gd name="connsiteY18" fmla="*/ 0 h 119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742208" h="1190034" fill="none" extrusionOk="0">
                <a:moveTo>
                  <a:pt x="0" y="0"/>
                </a:moveTo>
                <a:cubicBezTo>
                  <a:pt x="166065" y="-18225"/>
                  <a:pt x="389721" y="17532"/>
                  <a:pt x="535192" y="0"/>
                </a:cubicBezTo>
                <a:cubicBezTo>
                  <a:pt x="680663" y="-17532"/>
                  <a:pt x="937486" y="12557"/>
                  <a:pt x="1212650" y="0"/>
                </a:cubicBezTo>
                <a:cubicBezTo>
                  <a:pt x="1487814" y="-12557"/>
                  <a:pt x="1516638" y="-20692"/>
                  <a:pt x="1795264" y="0"/>
                </a:cubicBezTo>
                <a:cubicBezTo>
                  <a:pt x="2073890" y="20692"/>
                  <a:pt x="2339445" y="-4809"/>
                  <a:pt x="2567567" y="0"/>
                </a:cubicBezTo>
                <a:cubicBezTo>
                  <a:pt x="2795689" y="4809"/>
                  <a:pt x="3003876" y="9219"/>
                  <a:pt x="3292447" y="0"/>
                </a:cubicBezTo>
                <a:cubicBezTo>
                  <a:pt x="3581018" y="-9219"/>
                  <a:pt x="3610206" y="-12067"/>
                  <a:pt x="3875061" y="0"/>
                </a:cubicBezTo>
                <a:cubicBezTo>
                  <a:pt x="4139916" y="12067"/>
                  <a:pt x="4481279" y="4932"/>
                  <a:pt x="4742208" y="0"/>
                </a:cubicBezTo>
                <a:cubicBezTo>
                  <a:pt x="4723567" y="160654"/>
                  <a:pt x="4746886" y="384925"/>
                  <a:pt x="4742208" y="618818"/>
                </a:cubicBezTo>
                <a:cubicBezTo>
                  <a:pt x="4737530" y="852711"/>
                  <a:pt x="4736169" y="1002274"/>
                  <a:pt x="4742208" y="1190034"/>
                </a:cubicBezTo>
                <a:cubicBezTo>
                  <a:pt x="4541538" y="1204012"/>
                  <a:pt x="4461118" y="1170173"/>
                  <a:pt x="4207016" y="1190034"/>
                </a:cubicBezTo>
                <a:cubicBezTo>
                  <a:pt x="3952914" y="1209895"/>
                  <a:pt x="3629018" y="1209386"/>
                  <a:pt x="3434714" y="1190034"/>
                </a:cubicBezTo>
                <a:cubicBezTo>
                  <a:pt x="3240410" y="1170682"/>
                  <a:pt x="3050071" y="1178564"/>
                  <a:pt x="2899521" y="1190034"/>
                </a:cubicBezTo>
                <a:cubicBezTo>
                  <a:pt x="2748971" y="1201504"/>
                  <a:pt x="2513189" y="1205702"/>
                  <a:pt x="2316907" y="1190034"/>
                </a:cubicBezTo>
                <a:cubicBezTo>
                  <a:pt x="2120625" y="1174366"/>
                  <a:pt x="1826407" y="1190287"/>
                  <a:pt x="1592027" y="1190034"/>
                </a:cubicBezTo>
                <a:cubicBezTo>
                  <a:pt x="1357647" y="1189781"/>
                  <a:pt x="1138055" y="1166001"/>
                  <a:pt x="914569" y="1190034"/>
                </a:cubicBezTo>
                <a:cubicBezTo>
                  <a:pt x="691083" y="1214067"/>
                  <a:pt x="411981" y="1197502"/>
                  <a:pt x="0" y="1190034"/>
                </a:cubicBezTo>
                <a:cubicBezTo>
                  <a:pt x="453" y="999849"/>
                  <a:pt x="-16553" y="861352"/>
                  <a:pt x="0" y="595017"/>
                </a:cubicBezTo>
                <a:cubicBezTo>
                  <a:pt x="16553" y="328682"/>
                  <a:pt x="10788" y="206245"/>
                  <a:pt x="0" y="0"/>
                </a:cubicBezTo>
                <a:close/>
              </a:path>
              <a:path w="4742208" h="1190034" stroke="0" extrusionOk="0">
                <a:moveTo>
                  <a:pt x="0" y="0"/>
                </a:moveTo>
                <a:cubicBezTo>
                  <a:pt x="338371" y="-17577"/>
                  <a:pt x="370722" y="-19781"/>
                  <a:pt x="677458" y="0"/>
                </a:cubicBezTo>
                <a:cubicBezTo>
                  <a:pt x="984194" y="19781"/>
                  <a:pt x="1140107" y="36418"/>
                  <a:pt x="1449761" y="0"/>
                </a:cubicBezTo>
                <a:cubicBezTo>
                  <a:pt x="1759415" y="-36418"/>
                  <a:pt x="1857591" y="-14963"/>
                  <a:pt x="2127219" y="0"/>
                </a:cubicBezTo>
                <a:cubicBezTo>
                  <a:pt x="2396847" y="14963"/>
                  <a:pt x="2631249" y="-12141"/>
                  <a:pt x="2804677" y="0"/>
                </a:cubicBezTo>
                <a:cubicBezTo>
                  <a:pt x="2978105" y="12141"/>
                  <a:pt x="3195864" y="-19358"/>
                  <a:pt x="3339869" y="0"/>
                </a:cubicBezTo>
                <a:cubicBezTo>
                  <a:pt x="3483874" y="19358"/>
                  <a:pt x="3710233" y="7851"/>
                  <a:pt x="3875061" y="0"/>
                </a:cubicBezTo>
                <a:cubicBezTo>
                  <a:pt x="4039889" y="-7851"/>
                  <a:pt x="4445496" y="528"/>
                  <a:pt x="4742208" y="0"/>
                </a:cubicBezTo>
                <a:cubicBezTo>
                  <a:pt x="4754920" y="213552"/>
                  <a:pt x="4725541" y="339337"/>
                  <a:pt x="4742208" y="559316"/>
                </a:cubicBezTo>
                <a:cubicBezTo>
                  <a:pt x="4758875" y="779295"/>
                  <a:pt x="4731907" y="876995"/>
                  <a:pt x="4742208" y="1190034"/>
                </a:cubicBezTo>
                <a:cubicBezTo>
                  <a:pt x="4567990" y="1193587"/>
                  <a:pt x="4436112" y="1199748"/>
                  <a:pt x="4207016" y="1190034"/>
                </a:cubicBezTo>
                <a:cubicBezTo>
                  <a:pt x="3977920" y="1180320"/>
                  <a:pt x="3751751" y="1180815"/>
                  <a:pt x="3529558" y="1190034"/>
                </a:cubicBezTo>
                <a:cubicBezTo>
                  <a:pt x="3307365" y="1199253"/>
                  <a:pt x="3150579" y="1179954"/>
                  <a:pt x="2852099" y="1190034"/>
                </a:cubicBezTo>
                <a:cubicBezTo>
                  <a:pt x="2553619" y="1200114"/>
                  <a:pt x="2378709" y="1195200"/>
                  <a:pt x="2222063" y="1190034"/>
                </a:cubicBezTo>
                <a:cubicBezTo>
                  <a:pt x="2065417" y="1184868"/>
                  <a:pt x="1816919" y="1181020"/>
                  <a:pt x="1686871" y="1190034"/>
                </a:cubicBezTo>
                <a:cubicBezTo>
                  <a:pt x="1556823" y="1199048"/>
                  <a:pt x="1347427" y="1214623"/>
                  <a:pt x="1056835" y="1190034"/>
                </a:cubicBezTo>
                <a:cubicBezTo>
                  <a:pt x="766243" y="1165445"/>
                  <a:pt x="249471" y="1165850"/>
                  <a:pt x="0" y="1190034"/>
                </a:cubicBezTo>
                <a:cubicBezTo>
                  <a:pt x="-27441" y="976898"/>
                  <a:pt x="9716" y="767054"/>
                  <a:pt x="0" y="583117"/>
                </a:cubicBezTo>
                <a:cubicBezTo>
                  <a:pt x="-9716" y="399180"/>
                  <a:pt x="12748" y="198295"/>
                  <a:pt x="0" y="0"/>
                </a:cubicBezTo>
                <a:close/>
              </a:path>
            </a:pathLst>
          </a:cu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12651122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Der Begriff </a:t>
            </a:r>
            <a:r>
              <a:rPr lang="de-AT" b="1" dirty="0">
                <a:solidFill>
                  <a:schemeClr val="tx1"/>
                </a:solidFill>
              </a:rPr>
              <a:t>Export</a:t>
            </a:r>
            <a:r>
              <a:rPr lang="de-AT" dirty="0">
                <a:solidFill>
                  <a:schemeClr val="tx1"/>
                </a:solidFill>
              </a:rPr>
              <a:t> beschreibt die Ausfuhr von Gütern und Dienstleistungen in das Ausland.</a:t>
            </a:r>
          </a:p>
        </p:txBody>
      </p:sp>
    </p:spTree>
    <p:extLst>
      <p:ext uri="{BB962C8B-B14F-4D97-AF65-F5344CB8AC3E}">
        <p14:creationId xmlns:p14="http://schemas.microsoft.com/office/powerpoint/2010/main" val="77332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32" grpId="0" animBg="1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F71A5F5-C0C3-78C8-EF9C-88D309764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Handelspartner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D9613A-3C5B-9D01-D21C-A86266C2B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7</a:t>
            </a:fld>
            <a:endParaRPr lang="de-AT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CE69A72-B653-A0B9-EB04-6B329E94F147}"/>
              </a:ext>
            </a:extLst>
          </p:cNvPr>
          <p:cNvGrpSpPr/>
          <p:nvPr/>
        </p:nvGrpSpPr>
        <p:grpSpPr>
          <a:xfrm>
            <a:off x="434086" y="1934678"/>
            <a:ext cx="6784861" cy="3940435"/>
            <a:chOff x="935664" y="754799"/>
            <a:chExt cx="10418135" cy="202693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5B18CD1F-BA49-0B05-D20A-C6CD76785344}"/>
                </a:ext>
              </a:extLst>
            </p:cNvPr>
            <p:cNvSpPr/>
            <p:nvPr/>
          </p:nvSpPr>
          <p:spPr>
            <a:xfrm>
              <a:off x="935664" y="754799"/>
              <a:ext cx="10418135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101F29BB-0814-B8C7-46F0-B9E012F56726}"/>
                </a:ext>
              </a:extLst>
            </p:cNvPr>
            <p:cNvSpPr/>
            <p:nvPr/>
          </p:nvSpPr>
          <p:spPr>
            <a:xfrm>
              <a:off x="1244009" y="950459"/>
              <a:ext cx="9832039" cy="1665670"/>
            </a:xfrm>
            <a:custGeom>
              <a:avLst/>
              <a:gdLst>
                <a:gd name="connsiteX0" fmla="*/ 0 w 9832039"/>
                <a:gd name="connsiteY0" fmla="*/ 0 h 1665670"/>
                <a:gd name="connsiteX1" fmla="*/ 676676 w 9832039"/>
                <a:gd name="connsiteY1" fmla="*/ 0 h 1665670"/>
                <a:gd name="connsiteX2" fmla="*/ 1451672 w 9832039"/>
                <a:gd name="connsiteY2" fmla="*/ 0 h 1665670"/>
                <a:gd name="connsiteX3" fmla="*/ 2226668 w 9832039"/>
                <a:gd name="connsiteY3" fmla="*/ 0 h 1665670"/>
                <a:gd name="connsiteX4" fmla="*/ 2510062 w 9832039"/>
                <a:gd name="connsiteY4" fmla="*/ 0 h 1665670"/>
                <a:gd name="connsiteX5" fmla="*/ 2793456 w 9832039"/>
                <a:gd name="connsiteY5" fmla="*/ 0 h 1665670"/>
                <a:gd name="connsiteX6" fmla="*/ 3371811 w 9832039"/>
                <a:gd name="connsiteY6" fmla="*/ 0 h 1665670"/>
                <a:gd name="connsiteX7" fmla="*/ 3851846 w 9832039"/>
                <a:gd name="connsiteY7" fmla="*/ 0 h 1665670"/>
                <a:gd name="connsiteX8" fmla="*/ 4528521 w 9832039"/>
                <a:gd name="connsiteY8" fmla="*/ 0 h 1665670"/>
                <a:gd name="connsiteX9" fmla="*/ 5205197 w 9832039"/>
                <a:gd name="connsiteY9" fmla="*/ 0 h 1665670"/>
                <a:gd name="connsiteX10" fmla="*/ 5783552 w 9832039"/>
                <a:gd name="connsiteY10" fmla="*/ 0 h 1665670"/>
                <a:gd name="connsiteX11" fmla="*/ 6361908 w 9832039"/>
                <a:gd name="connsiteY11" fmla="*/ 0 h 1665670"/>
                <a:gd name="connsiteX12" fmla="*/ 6940263 w 9832039"/>
                <a:gd name="connsiteY12" fmla="*/ 0 h 1665670"/>
                <a:gd name="connsiteX13" fmla="*/ 7420298 w 9832039"/>
                <a:gd name="connsiteY13" fmla="*/ 0 h 1665670"/>
                <a:gd name="connsiteX14" fmla="*/ 8195294 w 9832039"/>
                <a:gd name="connsiteY14" fmla="*/ 0 h 1665670"/>
                <a:gd name="connsiteX15" fmla="*/ 8478688 w 9832039"/>
                <a:gd name="connsiteY15" fmla="*/ 0 h 1665670"/>
                <a:gd name="connsiteX16" fmla="*/ 9155363 w 9832039"/>
                <a:gd name="connsiteY16" fmla="*/ 0 h 1665670"/>
                <a:gd name="connsiteX17" fmla="*/ 9832039 w 9832039"/>
                <a:gd name="connsiteY17" fmla="*/ 0 h 1665670"/>
                <a:gd name="connsiteX18" fmla="*/ 9832039 w 9832039"/>
                <a:gd name="connsiteY18" fmla="*/ 538567 h 1665670"/>
                <a:gd name="connsiteX19" fmla="*/ 9832039 w 9832039"/>
                <a:gd name="connsiteY19" fmla="*/ 1110447 h 1665670"/>
                <a:gd name="connsiteX20" fmla="*/ 9832039 w 9832039"/>
                <a:gd name="connsiteY20" fmla="*/ 1665670 h 1665670"/>
                <a:gd name="connsiteX21" fmla="*/ 9548645 w 9832039"/>
                <a:gd name="connsiteY21" fmla="*/ 1665670 h 1665670"/>
                <a:gd name="connsiteX22" fmla="*/ 9068610 w 9832039"/>
                <a:gd name="connsiteY22" fmla="*/ 1665670 h 1665670"/>
                <a:gd name="connsiteX23" fmla="*/ 8686896 w 9832039"/>
                <a:gd name="connsiteY23" fmla="*/ 1665670 h 1665670"/>
                <a:gd name="connsiteX24" fmla="*/ 8403502 w 9832039"/>
                <a:gd name="connsiteY24" fmla="*/ 1665670 h 1665670"/>
                <a:gd name="connsiteX25" fmla="*/ 7726826 w 9832039"/>
                <a:gd name="connsiteY25" fmla="*/ 1665670 h 1665670"/>
                <a:gd name="connsiteX26" fmla="*/ 6951830 w 9832039"/>
                <a:gd name="connsiteY26" fmla="*/ 1665670 h 1665670"/>
                <a:gd name="connsiteX27" fmla="*/ 6275154 w 9832039"/>
                <a:gd name="connsiteY27" fmla="*/ 1665670 h 1665670"/>
                <a:gd name="connsiteX28" fmla="*/ 5500158 w 9832039"/>
                <a:gd name="connsiteY28" fmla="*/ 1665670 h 1665670"/>
                <a:gd name="connsiteX29" fmla="*/ 4921803 w 9832039"/>
                <a:gd name="connsiteY29" fmla="*/ 1665670 h 1665670"/>
                <a:gd name="connsiteX30" fmla="*/ 4540089 w 9832039"/>
                <a:gd name="connsiteY30" fmla="*/ 1665670 h 1665670"/>
                <a:gd name="connsiteX31" fmla="*/ 4158374 w 9832039"/>
                <a:gd name="connsiteY31" fmla="*/ 1665670 h 1665670"/>
                <a:gd name="connsiteX32" fmla="*/ 3580019 w 9832039"/>
                <a:gd name="connsiteY32" fmla="*/ 1665670 h 1665670"/>
                <a:gd name="connsiteX33" fmla="*/ 3198304 w 9832039"/>
                <a:gd name="connsiteY33" fmla="*/ 1665670 h 1665670"/>
                <a:gd name="connsiteX34" fmla="*/ 2914910 w 9832039"/>
                <a:gd name="connsiteY34" fmla="*/ 1665670 h 1665670"/>
                <a:gd name="connsiteX35" fmla="*/ 2336555 w 9832039"/>
                <a:gd name="connsiteY35" fmla="*/ 1665670 h 1665670"/>
                <a:gd name="connsiteX36" fmla="*/ 1856520 w 9832039"/>
                <a:gd name="connsiteY36" fmla="*/ 1665670 h 1665670"/>
                <a:gd name="connsiteX37" fmla="*/ 1179845 w 9832039"/>
                <a:gd name="connsiteY37" fmla="*/ 1665670 h 1665670"/>
                <a:gd name="connsiteX38" fmla="*/ 896451 w 9832039"/>
                <a:gd name="connsiteY38" fmla="*/ 1665670 h 1665670"/>
                <a:gd name="connsiteX39" fmla="*/ 514736 w 9832039"/>
                <a:gd name="connsiteY39" fmla="*/ 1665670 h 1665670"/>
                <a:gd name="connsiteX40" fmla="*/ 0 w 9832039"/>
                <a:gd name="connsiteY40" fmla="*/ 1665670 h 1665670"/>
                <a:gd name="connsiteX41" fmla="*/ 0 w 9832039"/>
                <a:gd name="connsiteY41" fmla="*/ 1110447 h 1665670"/>
                <a:gd name="connsiteX42" fmla="*/ 0 w 9832039"/>
                <a:gd name="connsiteY42" fmla="*/ 588537 h 1665670"/>
                <a:gd name="connsiteX43" fmla="*/ 0 w 9832039"/>
                <a:gd name="connsiteY43" fmla="*/ 0 h 1665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9832039" h="1665670" fill="none" extrusionOk="0">
                  <a:moveTo>
                    <a:pt x="0" y="0"/>
                  </a:moveTo>
                  <a:cubicBezTo>
                    <a:pt x="317204" y="-41159"/>
                    <a:pt x="405709" y="9818"/>
                    <a:pt x="676676" y="0"/>
                  </a:cubicBezTo>
                  <a:cubicBezTo>
                    <a:pt x="947643" y="-9818"/>
                    <a:pt x="1251875" y="89240"/>
                    <a:pt x="1451672" y="0"/>
                  </a:cubicBezTo>
                  <a:cubicBezTo>
                    <a:pt x="1651469" y="-89240"/>
                    <a:pt x="1934633" y="76970"/>
                    <a:pt x="2226668" y="0"/>
                  </a:cubicBezTo>
                  <a:cubicBezTo>
                    <a:pt x="2518703" y="-76970"/>
                    <a:pt x="2403959" y="25452"/>
                    <a:pt x="2510062" y="0"/>
                  </a:cubicBezTo>
                  <a:cubicBezTo>
                    <a:pt x="2616165" y="-25452"/>
                    <a:pt x="2712690" y="11875"/>
                    <a:pt x="2793456" y="0"/>
                  </a:cubicBezTo>
                  <a:cubicBezTo>
                    <a:pt x="2874222" y="-11875"/>
                    <a:pt x="3167697" y="51663"/>
                    <a:pt x="3371811" y="0"/>
                  </a:cubicBezTo>
                  <a:cubicBezTo>
                    <a:pt x="3575925" y="-51663"/>
                    <a:pt x="3709715" y="44557"/>
                    <a:pt x="3851846" y="0"/>
                  </a:cubicBezTo>
                  <a:cubicBezTo>
                    <a:pt x="3993977" y="-44557"/>
                    <a:pt x="4216803" y="20371"/>
                    <a:pt x="4528521" y="0"/>
                  </a:cubicBezTo>
                  <a:cubicBezTo>
                    <a:pt x="4840239" y="-20371"/>
                    <a:pt x="4994540" y="51635"/>
                    <a:pt x="5205197" y="0"/>
                  </a:cubicBezTo>
                  <a:cubicBezTo>
                    <a:pt x="5415854" y="-51635"/>
                    <a:pt x="5505288" y="69379"/>
                    <a:pt x="5783552" y="0"/>
                  </a:cubicBezTo>
                  <a:cubicBezTo>
                    <a:pt x="6061816" y="-69379"/>
                    <a:pt x="6091383" y="10458"/>
                    <a:pt x="6361908" y="0"/>
                  </a:cubicBezTo>
                  <a:cubicBezTo>
                    <a:pt x="6632433" y="-10458"/>
                    <a:pt x="6694441" y="18443"/>
                    <a:pt x="6940263" y="0"/>
                  </a:cubicBezTo>
                  <a:cubicBezTo>
                    <a:pt x="7186085" y="-18443"/>
                    <a:pt x="7251784" y="6897"/>
                    <a:pt x="7420298" y="0"/>
                  </a:cubicBezTo>
                  <a:cubicBezTo>
                    <a:pt x="7588813" y="-6897"/>
                    <a:pt x="7874255" y="38786"/>
                    <a:pt x="8195294" y="0"/>
                  </a:cubicBezTo>
                  <a:cubicBezTo>
                    <a:pt x="8516333" y="-38786"/>
                    <a:pt x="8384231" y="10746"/>
                    <a:pt x="8478688" y="0"/>
                  </a:cubicBezTo>
                  <a:cubicBezTo>
                    <a:pt x="8573145" y="-10746"/>
                    <a:pt x="8911308" y="42554"/>
                    <a:pt x="9155363" y="0"/>
                  </a:cubicBezTo>
                  <a:cubicBezTo>
                    <a:pt x="9399418" y="-42554"/>
                    <a:pt x="9544248" y="14645"/>
                    <a:pt x="9832039" y="0"/>
                  </a:cubicBezTo>
                  <a:cubicBezTo>
                    <a:pt x="9862539" y="219638"/>
                    <a:pt x="9783466" y="274554"/>
                    <a:pt x="9832039" y="538567"/>
                  </a:cubicBezTo>
                  <a:cubicBezTo>
                    <a:pt x="9880612" y="802580"/>
                    <a:pt x="9797885" y="975773"/>
                    <a:pt x="9832039" y="1110447"/>
                  </a:cubicBezTo>
                  <a:cubicBezTo>
                    <a:pt x="9866193" y="1245121"/>
                    <a:pt x="9800530" y="1443327"/>
                    <a:pt x="9832039" y="1665670"/>
                  </a:cubicBezTo>
                  <a:cubicBezTo>
                    <a:pt x="9694109" y="1682781"/>
                    <a:pt x="9628226" y="1660882"/>
                    <a:pt x="9548645" y="1665670"/>
                  </a:cubicBezTo>
                  <a:cubicBezTo>
                    <a:pt x="9469064" y="1670458"/>
                    <a:pt x="9223125" y="1634450"/>
                    <a:pt x="9068610" y="1665670"/>
                  </a:cubicBezTo>
                  <a:cubicBezTo>
                    <a:pt x="8914096" y="1696890"/>
                    <a:pt x="8763971" y="1659536"/>
                    <a:pt x="8686896" y="1665670"/>
                  </a:cubicBezTo>
                  <a:cubicBezTo>
                    <a:pt x="8609821" y="1671804"/>
                    <a:pt x="8484634" y="1665536"/>
                    <a:pt x="8403502" y="1665670"/>
                  </a:cubicBezTo>
                  <a:cubicBezTo>
                    <a:pt x="8322370" y="1665804"/>
                    <a:pt x="8019599" y="1602182"/>
                    <a:pt x="7726826" y="1665670"/>
                  </a:cubicBezTo>
                  <a:cubicBezTo>
                    <a:pt x="7434053" y="1729158"/>
                    <a:pt x="7211729" y="1657979"/>
                    <a:pt x="6951830" y="1665670"/>
                  </a:cubicBezTo>
                  <a:cubicBezTo>
                    <a:pt x="6691931" y="1673361"/>
                    <a:pt x="6507949" y="1604321"/>
                    <a:pt x="6275154" y="1665670"/>
                  </a:cubicBezTo>
                  <a:cubicBezTo>
                    <a:pt x="6042359" y="1727019"/>
                    <a:pt x="5666746" y="1639496"/>
                    <a:pt x="5500158" y="1665670"/>
                  </a:cubicBezTo>
                  <a:cubicBezTo>
                    <a:pt x="5333570" y="1691844"/>
                    <a:pt x="5063577" y="1642021"/>
                    <a:pt x="4921803" y="1665670"/>
                  </a:cubicBezTo>
                  <a:cubicBezTo>
                    <a:pt x="4780030" y="1689319"/>
                    <a:pt x="4648743" y="1650243"/>
                    <a:pt x="4540089" y="1665670"/>
                  </a:cubicBezTo>
                  <a:cubicBezTo>
                    <a:pt x="4431435" y="1681097"/>
                    <a:pt x="4260597" y="1651061"/>
                    <a:pt x="4158374" y="1665670"/>
                  </a:cubicBezTo>
                  <a:cubicBezTo>
                    <a:pt x="4056151" y="1680279"/>
                    <a:pt x="3731759" y="1625724"/>
                    <a:pt x="3580019" y="1665670"/>
                  </a:cubicBezTo>
                  <a:cubicBezTo>
                    <a:pt x="3428280" y="1705616"/>
                    <a:pt x="3354925" y="1663781"/>
                    <a:pt x="3198304" y="1665670"/>
                  </a:cubicBezTo>
                  <a:cubicBezTo>
                    <a:pt x="3041684" y="1667559"/>
                    <a:pt x="2971798" y="1661455"/>
                    <a:pt x="2914910" y="1665670"/>
                  </a:cubicBezTo>
                  <a:cubicBezTo>
                    <a:pt x="2858022" y="1669885"/>
                    <a:pt x="2597954" y="1649779"/>
                    <a:pt x="2336555" y="1665670"/>
                  </a:cubicBezTo>
                  <a:cubicBezTo>
                    <a:pt x="2075156" y="1681561"/>
                    <a:pt x="2020415" y="1635963"/>
                    <a:pt x="1856520" y="1665670"/>
                  </a:cubicBezTo>
                  <a:cubicBezTo>
                    <a:pt x="1692626" y="1695377"/>
                    <a:pt x="1390935" y="1664101"/>
                    <a:pt x="1179845" y="1665670"/>
                  </a:cubicBezTo>
                  <a:cubicBezTo>
                    <a:pt x="968755" y="1667239"/>
                    <a:pt x="1035786" y="1665356"/>
                    <a:pt x="896451" y="1665670"/>
                  </a:cubicBezTo>
                  <a:cubicBezTo>
                    <a:pt x="757116" y="1665984"/>
                    <a:pt x="610191" y="1632865"/>
                    <a:pt x="514736" y="1665670"/>
                  </a:cubicBezTo>
                  <a:cubicBezTo>
                    <a:pt x="419281" y="1698475"/>
                    <a:pt x="170137" y="1640760"/>
                    <a:pt x="0" y="1665670"/>
                  </a:cubicBezTo>
                  <a:cubicBezTo>
                    <a:pt x="-13559" y="1400001"/>
                    <a:pt x="16493" y="1308364"/>
                    <a:pt x="0" y="1110447"/>
                  </a:cubicBezTo>
                  <a:cubicBezTo>
                    <a:pt x="-16493" y="912530"/>
                    <a:pt x="41020" y="743785"/>
                    <a:pt x="0" y="588537"/>
                  </a:cubicBezTo>
                  <a:cubicBezTo>
                    <a:pt x="-41020" y="433289"/>
                    <a:pt x="17203" y="177235"/>
                    <a:pt x="0" y="0"/>
                  </a:cubicBezTo>
                  <a:close/>
                </a:path>
                <a:path w="9832039" h="1665670" stroke="0" extrusionOk="0">
                  <a:moveTo>
                    <a:pt x="0" y="0"/>
                  </a:moveTo>
                  <a:cubicBezTo>
                    <a:pt x="254111" y="-55700"/>
                    <a:pt x="419677" y="38936"/>
                    <a:pt x="676676" y="0"/>
                  </a:cubicBezTo>
                  <a:cubicBezTo>
                    <a:pt x="933675" y="-38936"/>
                    <a:pt x="1118459" y="45919"/>
                    <a:pt x="1353351" y="0"/>
                  </a:cubicBezTo>
                  <a:cubicBezTo>
                    <a:pt x="1588244" y="-45919"/>
                    <a:pt x="1505875" y="20854"/>
                    <a:pt x="1636745" y="0"/>
                  </a:cubicBezTo>
                  <a:cubicBezTo>
                    <a:pt x="1767615" y="-20854"/>
                    <a:pt x="2135527" y="51390"/>
                    <a:pt x="2411741" y="0"/>
                  </a:cubicBezTo>
                  <a:cubicBezTo>
                    <a:pt x="2687955" y="-51390"/>
                    <a:pt x="2732885" y="9564"/>
                    <a:pt x="2891776" y="0"/>
                  </a:cubicBezTo>
                  <a:cubicBezTo>
                    <a:pt x="3050667" y="-9564"/>
                    <a:pt x="3263467" y="48786"/>
                    <a:pt x="3371811" y="0"/>
                  </a:cubicBezTo>
                  <a:cubicBezTo>
                    <a:pt x="3480156" y="-48786"/>
                    <a:pt x="3744427" y="52653"/>
                    <a:pt x="3851846" y="0"/>
                  </a:cubicBezTo>
                  <a:cubicBezTo>
                    <a:pt x="3959265" y="-52653"/>
                    <a:pt x="4332073" y="50198"/>
                    <a:pt x="4528521" y="0"/>
                  </a:cubicBezTo>
                  <a:cubicBezTo>
                    <a:pt x="4724969" y="-50198"/>
                    <a:pt x="4737765" y="41745"/>
                    <a:pt x="4910236" y="0"/>
                  </a:cubicBezTo>
                  <a:cubicBezTo>
                    <a:pt x="5082708" y="-41745"/>
                    <a:pt x="5255695" y="21832"/>
                    <a:pt x="5390271" y="0"/>
                  </a:cubicBezTo>
                  <a:cubicBezTo>
                    <a:pt x="5524847" y="-21832"/>
                    <a:pt x="5981001" y="40325"/>
                    <a:pt x="6165267" y="0"/>
                  </a:cubicBezTo>
                  <a:cubicBezTo>
                    <a:pt x="6349533" y="-40325"/>
                    <a:pt x="6342041" y="3628"/>
                    <a:pt x="6448661" y="0"/>
                  </a:cubicBezTo>
                  <a:cubicBezTo>
                    <a:pt x="6555281" y="-3628"/>
                    <a:pt x="6850834" y="58898"/>
                    <a:pt x="7027016" y="0"/>
                  </a:cubicBezTo>
                  <a:cubicBezTo>
                    <a:pt x="7203199" y="-58898"/>
                    <a:pt x="7303916" y="36458"/>
                    <a:pt x="7408731" y="0"/>
                  </a:cubicBezTo>
                  <a:cubicBezTo>
                    <a:pt x="7513547" y="-36458"/>
                    <a:pt x="7674729" y="12677"/>
                    <a:pt x="7888765" y="0"/>
                  </a:cubicBezTo>
                  <a:cubicBezTo>
                    <a:pt x="8102801" y="-12677"/>
                    <a:pt x="8084365" y="2239"/>
                    <a:pt x="8172159" y="0"/>
                  </a:cubicBezTo>
                  <a:cubicBezTo>
                    <a:pt x="8259953" y="-2239"/>
                    <a:pt x="8613441" y="48615"/>
                    <a:pt x="8750515" y="0"/>
                  </a:cubicBezTo>
                  <a:cubicBezTo>
                    <a:pt x="8887589" y="-48615"/>
                    <a:pt x="8921739" y="15573"/>
                    <a:pt x="9033909" y="0"/>
                  </a:cubicBezTo>
                  <a:cubicBezTo>
                    <a:pt x="9146079" y="-15573"/>
                    <a:pt x="9176588" y="21322"/>
                    <a:pt x="9317303" y="0"/>
                  </a:cubicBezTo>
                  <a:cubicBezTo>
                    <a:pt x="9458018" y="-21322"/>
                    <a:pt x="9725078" y="22840"/>
                    <a:pt x="9832039" y="0"/>
                  </a:cubicBezTo>
                  <a:cubicBezTo>
                    <a:pt x="9854826" y="204564"/>
                    <a:pt x="9783189" y="288260"/>
                    <a:pt x="9832039" y="538567"/>
                  </a:cubicBezTo>
                  <a:cubicBezTo>
                    <a:pt x="9880889" y="788874"/>
                    <a:pt x="9819203" y="864022"/>
                    <a:pt x="9832039" y="1127103"/>
                  </a:cubicBezTo>
                  <a:cubicBezTo>
                    <a:pt x="9844875" y="1390184"/>
                    <a:pt x="9770179" y="1439733"/>
                    <a:pt x="9832039" y="1665670"/>
                  </a:cubicBezTo>
                  <a:cubicBezTo>
                    <a:pt x="9774505" y="1685913"/>
                    <a:pt x="9668051" y="1662863"/>
                    <a:pt x="9548645" y="1665670"/>
                  </a:cubicBezTo>
                  <a:cubicBezTo>
                    <a:pt x="9429239" y="1668477"/>
                    <a:pt x="9248663" y="1644502"/>
                    <a:pt x="9166930" y="1665670"/>
                  </a:cubicBezTo>
                  <a:cubicBezTo>
                    <a:pt x="9085198" y="1686838"/>
                    <a:pt x="8716559" y="1613497"/>
                    <a:pt x="8490255" y="1665670"/>
                  </a:cubicBezTo>
                  <a:cubicBezTo>
                    <a:pt x="8263951" y="1717843"/>
                    <a:pt x="7967725" y="1617625"/>
                    <a:pt x="7813579" y="1665670"/>
                  </a:cubicBezTo>
                  <a:cubicBezTo>
                    <a:pt x="7659433" y="1713715"/>
                    <a:pt x="7350343" y="1649273"/>
                    <a:pt x="7038583" y="1665670"/>
                  </a:cubicBezTo>
                  <a:cubicBezTo>
                    <a:pt x="6726823" y="1682067"/>
                    <a:pt x="6561998" y="1654693"/>
                    <a:pt x="6361908" y="1665670"/>
                  </a:cubicBezTo>
                  <a:cubicBezTo>
                    <a:pt x="6161819" y="1676647"/>
                    <a:pt x="5888766" y="1599750"/>
                    <a:pt x="5586912" y="1665670"/>
                  </a:cubicBezTo>
                  <a:cubicBezTo>
                    <a:pt x="5285058" y="1731590"/>
                    <a:pt x="5063488" y="1628581"/>
                    <a:pt x="4910236" y="1665670"/>
                  </a:cubicBezTo>
                  <a:cubicBezTo>
                    <a:pt x="4756984" y="1702759"/>
                    <a:pt x="4715690" y="1633665"/>
                    <a:pt x="4528521" y="1665670"/>
                  </a:cubicBezTo>
                  <a:cubicBezTo>
                    <a:pt x="4341353" y="1697675"/>
                    <a:pt x="4312959" y="1660953"/>
                    <a:pt x="4245127" y="1665670"/>
                  </a:cubicBezTo>
                  <a:cubicBezTo>
                    <a:pt x="4177295" y="1670387"/>
                    <a:pt x="3962976" y="1655184"/>
                    <a:pt x="3863413" y="1665670"/>
                  </a:cubicBezTo>
                  <a:cubicBezTo>
                    <a:pt x="3763850" y="1676156"/>
                    <a:pt x="3496427" y="1627310"/>
                    <a:pt x="3186737" y="1665670"/>
                  </a:cubicBezTo>
                  <a:cubicBezTo>
                    <a:pt x="2877047" y="1704030"/>
                    <a:pt x="2991623" y="1639729"/>
                    <a:pt x="2903343" y="1665670"/>
                  </a:cubicBezTo>
                  <a:cubicBezTo>
                    <a:pt x="2815063" y="1691611"/>
                    <a:pt x="2559278" y="1617597"/>
                    <a:pt x="2324988" y="1665670"/>
                  </a:cubicBezTo>
                  <a:cubicBezTo>
                    <a:pt x="2090698" y="1713743"/>
                    <a:pt x="2094111" y="1665441"/>
                    <a:pt x="1943274" y="1665670"/>
                  </a:cubicBezTo>
                  <a:cubicBezTo>
                    <a:pt x="1792437" y="1665899"/>
                    <a:pt x="1589424" y="1664806"/>
                    <a:pt x="1364918" y="1665670"/>
                  </a:cubicBezTo>
                  <a:cubicBezTo>
                    <a:pt x="1140412" y="1666534"/>
                    <a:pt x="1007974" y="1639949"/>
                    <a:pt x="884884" y="1665670"/>
                  </a:cubicBezTo>
                  <a:cubicBezTo>
                    <a:pt x="761794" y="1691391"/>
                    <a:pt x="202923" y="1630524"/>
                    <a:pt x="0" y="1665670"/>
                  </a:cubicBezTo>
                  <a:cubicBezTo>
                    <a:pt x="-8674" y="1455374"/>
                    <a:pt x="31754" y="1346614"/>
                    <a:pt x="0" y="1127103"/>
                  </a:cubicBezTo>
                  <a:cubicBezTo>
                    <a:pt x="-31754" y="907592"/>
                    <a:pt x="29944" y="851011"/>
                    <a:pt x="0" y="588537"/>
                  </a:cubicBezTo>
                  <a:cubicBezTo>
                    <a:pt x="-29944" y="326063"/>
                    <a:pt x="473" y="25109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de-AT" sz="2000" b="1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ist zu tun?</a:t>
              </a:r>
            </a:p>
            <a:p>
              <a:pPr algn="just"/>
              <a:endParaRPr lang="de-AT" sz="2000" b="1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Erstellt ein Länderprofil zu eurem Handelspartner. </a:t>
              </a:r>
            </a:p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wird zwischen Österreich und diesem Land gehandelt? </a:t>
              </a:r>
            </a:p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importieren wir, was exportieren wir? </a:t>
              </a:r>
            </a:p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Was funktioniert in dieser Handelsbeziehung gut? </a:t>
              </a:r>
            </a:p>
            <a:p>
              <a:pPr marL="342900" indent="-342900" algn="just">
                <a:buFont typeface="Arial" panose="020B0604020202020204" pitchFamily="34" charset="0"/>
                <a:buChar char="•"/>
              </a:pPr>
              <a:r>
                <a:rPr lang="de-AT" sz="2000" b="0" i="0" u="none" strike="noStrike" dirty="0">
                  <a:solidFill>
                    <a:srgbClr val="000000"/>
                  </a:solidFill>
                  <a:effectLst/>
                  <a:latin typeface="-webkit-standard"/>
                </a:rPr>
                <a:t>Wo gibt es Herausforderungen oder Probleme?</a:t>
              </a:r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DE" sz="2000" dirty="0"/>
            </a:p>
          </p:txBody>
        </p:sp>
      </p:grpSp>
      <p:sp>
        <p:nvSpPr>
          <p:cNvPr id="9" name="Rechteck: gefaltete Ecke 8">
            <a:extLst>
              <a:ext uri="{FF2B5EF4-FFF2-40B4-BE49-F238E27FC236}">
                <a16:creationId xmlns:a16="http://schemas.microsoft.com/office/drawing/2014/main" id="{B0F75213-B1AA-0492-9677-76C43FDB6CF5}"/>
              </a:ext>
            </a:extLst>
          </p:cNvPr>
          <p:cNvSpPr/>
          <p:nvPr/>
        </p:nvSpPr>
        <p:spPr>
          <a:xfrm>
            <a:off x="8065971" y="1147812"/>
            <a:ext cx="3619098" cy="4562375"/>
          </a:xfrm>
          <a:custGeom>
            <a:avLst/>
            <a:gdLst>
              <a:gd name="connsiteX0" fmla="*/ 0 w 3619098"/>
              <a:gd name="connsiteY0" fmla="*/ 0 h 4562375"/>
              <a:gd name="connsiteX1" fmla="*/ 494610 w 3619098"/>
              <a:gd name="connsiteY1" fmla="*/ 0 h 4562375"/>
              <a:gd name="connsiteX2" fmla="*/ 1170175 w 3619098"/>
              <a:gd name="connsiteY2" fmla="*/ 0 h 4562375"/>
              <a:gd name="connsiteX3" fmla="*/ 1845740 w 3619098"/>
              <a:gd name="connsiteY3" fmla="*/ 0 h 4562375"/>
              <a:gd name="connsiteX4" fmla="*/ 2521305 w 3619098"/>
              <a:gd name="connsiteY4" fmla="*/ 0 h 4562375"/>
              <a:gd name="connsiteX5" fmla="*/ 3015915 w 3619098"/>
              <a:gd name="connsiteY5" fmla="*/ 0 h 4562375"/>
              <a:gd name="connsiteX6" fmla="*/ 3619098 w 3619098"/>
              <a:gd name="connsiteY6" fmla="*/ 0 h 4562375"/>
              <a:gd name="connsiteX7" fmla="*/ 3619098 w 3619098"/>
              <a:gd name="connsiteY7" fmla="*/ 580680 h 4562375"/>
              <a:gd name="connsiteX8" fmla="*/ 3619098 w 3619098"/>
              <a:gd name="connsiteY8" fmla="*/ 1161359 h 4562375"/>
              <a:gd name="connsiteX9" fmla="*/ 3619098 w 3619098"/>
              <a:gd name="connsiteY9" fmla="*/ 1781631 h 4562375"/>
              <a:gd name="connsiteX10" fmla="*/ 3619098 w 3619098"/>
              <a:gd name="connsiteY10" fmla="*/ 2520678 h 4562375"/>
              <a:gd name="connsiteX11" fmla="*/ 3619098 w 3619098"/>
              <a:gd name="connsiteY11" fmla="*/ 3140949 h 4562375"/>
              <a:gd name="connsiteX12" fmla="*/ 3619098 w 3619098"/>
              <a:gd name="connsiteY12" fmla="*/ 3959180 h 4562375"/>
              <a:gd name="connsiteX13" fmla="*/ 3317501 w 3619098"/>
              <a:gd name="connsiteY13" fmla="*/ 4260778 h 4562375"/>
              <a:gd name="connsiteX14" fmla="*/ 3015903 w 3619098"/>
              <a:gd name="connsiteY14" fmla="*/ 4562375 h 4562375"/>
              <a:gd name="connsiteX15" fmla="*/ 2412722 w 3619098"/>
              <a:gd name="connsiteY15" fmla="*/ 4562375 h 4562375"/>
              <a:gd name="connsiteX16" fmla="*/ 1749224 w 3619098"/>
              <a:gd name="connsiteY16" fmla="*/ 4562375 h 4562375"/>
              <a:gd name="connsiteX17" fmla="*/ 1236520 w 3619098"/>
              <a:gd name="connsiteY17" fmla="*/ 4562375 h 4562375"/>
              <a:gd name="connsiteX18" fmla="*/ 723817 w 3619098"/>
              <a:gd name="connsiteY18" fmla="*/ 4562375 h 4562375"/>
              <a:gd name="connsiteX19" fmla="*/ 0 w 3619098"/>
              <a:gd name="connsiteY19" fmla="*/ 4562375 h 4562375"/>
              <a:gd name="connsiteX20" fmla="*/ 0 w 3619098"/>
              <a:gd name="connsiteY20" fmla="*/ 3910607 h 4562375"/>
              <a:gd name="connsiteX21" fmla="*/ 0 w 3619098"/>
              <a:gd name="connsiteY21" fmla="*/ 3213216 h 4562375"/>
              <a:gd name="connsiteX22" fmla="*/ 0 w 3619098"/>
              <a:gd name="connsiteY22" fmla="*/ 2698319 h 4562375"/>
              <a:gd name="connsiteX23" fmla="*/ 0 w 3619098"/>
              <a:gd name="connsiteY23" fmla="*/ 2000927 h 4562375"/>
              <a:gd name="connsiteX24" fmla="*/ 0 w 3619098"/>
              <a:gd name="connsiteY24" fmla="*/ 1394783 h 4562375"/>
              <a:gd name="connsiteX25" fmla="*/ 0 w 3619098"/>
              <a:gd name="connsiteY25" fmla="*/ 879887 h 4562375"/>
              <a:gd name="connsiteX26" fmla="*/ 0 w 3619098"/>
              <a:gd name="connsiteY26" fmla="*/ 0 h 4562375"/>
              <a:gd name="connsiteX0" fmla="*/ 3015903 w 3619098"/>
              <a:gd name="connsiteY0" fmla="*/ 4562375 h 4562375"/>
              <a:gd name="connsiteX1" fmla="*/ 3136542 w 3619098"/>
              <a:gd name="connsiteY1" fmla="*/ 4079819 h 4562375"/>
              <a:gd name="connsiteX2" fmla="*/ 3619098 w 3619098"/>
              <a:gd name="connsiteY2" fmla="*/ 3959180 h 4562375"/>
              <a:gd name="connsiteX3" fmla="*/ 3323532 w 3619098"/>
              <a:gd name="connsiteY3" fmla="*/ 4254746 h 4562375"/>
              <a:gd name="connsiteX4" fmla="*/ 3015903 w 3619098"/>
              <a:gd name="connsiteY4" fmla="*/ 4562375 h 4562375"/>
              <a:gd name="connsiteX0" fmla="*/ 3015903 w 3619098"/>
              <a:gd name="connsiteY0" fmla="*/ 4562375 h 4562375"/>
              <a:gd name="connsiteX1" fmla="*/ 3136542 w 3619098"/>
              <a:gd name="connsiteY1" fmla="*/ 4079819 h 4562375"/>
              <a:gd name="connsiteX2" fmla="*/ 3619098 w 3619098"/>
              <a:gd name="connsiteY2" fmla="*/ 3959180 h 4562375"/>
              <a:gd name="connsiteX3" fmla="*/ 3323532 w 3619098"/>
              <a:gd name="connsiteY3" fmla="*/ 4254746 h 4562375"/>
              <a:gd name="connsiteX4" fmla="*/ 3015903 w 3619098"/>
              <a:gd name="connsiteY4" fmla="*/ 4562375 h 4562375"/>
              <a:gd name="connsiteX5" fmla="*/ 2442881 w 3619098"/>
              <a:gd name="connsiteY5" fmla="*/ 4562375 h 4562375"/>
              <a:gd name="connsiteX6" fmla="*/ 1930178 w 3619098"/>
              <a:gd name="connsiteY6" fmla="*/ 4562375 h 4562375"/>
              <a:gd name="connsiteX7" fmla="*/ 1296838 w 3619098"/>
              <a:gd name="connsiteY7" fmla="*/ 4562375 h 4562375"/>
              <a:gd name="connsiteX8" fmla="*/ 693658 w 3619098"/>
              <a:gd name="connsiteY8" fmla="*/ 4562375 h 4562375"/>
              <a:gd name="connsiteX9" fmla="*/ 0 w 3619098"/>
              <a:gd name="connsiteY9" fmla="*/ 4562375 h 4562375"/>
              <a:gd name="connsiteX10" fmla="*/ 0 w 3619098"/>
              <a:gd name="connsiteY10" fmla="*/ 3864983 h 4562375"/>
              <a:gd name="connsiteX11" fmla="*/ 0 w 3619098"/>
              <a:gd name="connsiteY11" fmla="*/ 3213216 h 4562375"/>
              <a:gd name="connsiteX12" fmla="*/ 0 w 3619098"/>
              <a:gd name="connsiteY12" fmla="*/ 2607071 h 4562375"/>
              <a:gd name="connsiteX13" fmla="*/ 0 w 3619098"/>
              <a:gd name="connsiteY13" fmla="*/ 2000927 h 4562375"/>
              <a:gd name="connsiteX14" fmla="*/ 0 w 3619098"/>
              <a:gd name="connsiteY14" fmla="*/ 1303536 h 4562375"/>
              <a:gd name="connsiteX15" fmla="*/ 0 w 3619098"/>
              <a:gd name="connsiteY15" fmla="*/ 743015 h 4562375"/>
              <a:gd name="connsiteX16" fmla="*/ 0 w 3619098"/>
              <a:gd name="connsiteY16" fmla="*/ 0 h 4562375"/>
              <a:gd name="connsiteX17" fmla="*/ 639374 w 3619098"/>
              <a:gd name="connsiteY17" fmla="*/ 0 h 4562375"/>
              <a:gd name="connsiteX18" fmla="*/ 1242557 w 3619098"/>
              <a:gd name="connsiteY18" fmla="*/ 0 h 4562375"/>
              <a:gd name="connsiteX19" fmla="*/ 1809549 w 3619098"/>
              <a:gd name="connsiteY19" fmla="*/ 0 h 4562375"/>
              <a:gd name="connsiteX20" fmla="*/ 2448923 w 3619098"/>
              <a:gd name="connsiteY20" fmla="*/ 0 h 4562375"/>
              <a:gd name="connsiteX21" fmla="*/ 3619098 w 3619098"/>
              <a:gd name="connsiteY21" fmla="*/ 0 h 4562375"/>
              <a:gd name="connsiteX22" fmla="*/ 3619098 w 3619098"/>
              <a:gd name="connsiteY22" fmla="*/ 659863 h 4562375"/>
              <a:gd name="connsiteX23" fmla="*/ 3619098 w 3619098"/>
              <a:gd name="connsiteY23" fmla="*/ 1398910 h 4562375"/>
              <a:gd name="connsiteX24" fmla="*/ 3619098 w 3619098"/>
              <a:gd name="connsiteY24" fmla="*/ 1939998 h 4562375"/>
              <a:gd name="connsiteX25" fmla="*/ 3619098 w 3619098"/>
              <a:gd name="connsiteY25" fmla="*/ 2560270 h 4562375"/>
              <a:gd name="connsiteX26" fmla="*/ 3619098 w 3619098"/>
              <a:gd name="connsiteY26" fmla="*/ 3180541 h 4562375"/>
              <a:gd name="connsiteX27" fmla="*/ 3619098 w 3619098"/>
              <a:gd name="connsiteY27" fmla="*/ 3959180 h 45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619098" h="4562375" stroke="0" extrusionOk="0">
                <a:moveTo>
                  <a:pt x="0" y="0"/>
                </a:moveTo>
                <a:cubicBezTo>
                  <a:pt x="172245" y="732"/>
                  <a:pt x="344461" y="567"/>
                  <a:pt x="494610" y="0"/>
                </a:cubicBezTo>
                <a:cubicBezTo>
                  <a:pt x="644759" y="-567"/>
                  <a:pt x="939986" y="16157"/>
                  <a:pt x="1170175" y="0"/>
                </a:cubicBezTo>
                <a:cubicBezTo>
                  <a:pt x="1400364" y="-16157"/>
                  <a:pt x="1622555" y="7640"/>
                  <a:pt x="1845740" y="0"/>
                </a:cubicBezTo>
                <a:cubicBezTo>
                  <a:pt x="2068925" y="-7640"/>
                  <a:pt x="2213616" y="-8091"/>
                  <a:pt x="2521305" y="0"/>
                </a:cubicBezTo>
                <a:cubicBezTo>
                  <a:pt x="2828995" y="8091"/>
                  <a:pt x="2867843" y="21103"/>
                  <a:pt x="3015915" y="0"/>
                </a:cubicBezTo>
                <a:cubicBezTo>
                  <a:pt x="3163987" y="-21103"/>
                  <a:pt x="3411154" y="5825"/>
                  <a:pt x="3619098" y="0"/>
                </a:cubicBezTo>
                <a:cubicBezTo>
                  <a:pt x="3604098" y="222535"/>
                  <a:pt x="3642342" y="394932"/>
                  <a:pt x="3619098" y="580680"/>
                </a:cubicBezTo>
                <a:cubicBezTo>
                  <a:pt x="3595854" y="766428"/>
                  <a:pt x="3600695" y="993653"/>
                  <a:pt x="3619098" y="1161359"/>
                </a:cubicBezTo>
                <a:cubicBezTo>
                  <a:pt x="3637501" y="1329065"/>
                  <a:pt x="3610333" y="1551984"/>
                  <a:pt x="3619098" y="1781631"/>
                </a:cubicBezTo>
                <a:cubicBezTo>
                  <a:pt x="3627863" y="2011278"/>
                  <a:pt x="3590669" y="2336274"/>
                  <a:pt x="3619098" y="2520678"/>
                </a:cubicBezTo>
                <a:cubicBezTo>
                  <a:pt x="3647527" y="2705082"/>
                  <a:pt x="3593406" y="2879626"/>
                  <a:pt x="3619098" y="3140949"/>
                </a:cubicBezTo>
                <a:cubicBezTo>
                  <a:pt x="3644790" y="3402272"/>
                  <a:pt x="3590874" y="3786351"/>
                  <a:pt x="3619098" y="3959180"/>
                </a:cubicBezTo>
                <a:cubicBezTo>
                  <a:pt x="3469884" y="4107176"/>
                  <a:pt x="3459942" y="4146030"/>
                  <a:pt x="3317501" y="4260778"/>
                </a:cubicBezTo>
                <a:cubicBezTo>
                  <a:pt x="3175060" y="4375525"/>
                  <a:pt x="3115831" y="4480082"/>
                  <a:pt x="3015903" y="4562375"/>
                </a:cubicBezTo>
                <a:cubicBezTo>
                  <a:pt x="2716789" y="4575309"/>
                  <a:pt x="2639432" y="4537883"/>
                  <a:pt x="2412722" y="4562375"/>
                </a:cubicBezTo>
                <a:cubicBezTo>
                  <a:pt x="2186012" y="4586867"/>
                  <a:pt x="1932891" y="4558785"/>
                  <a:pt x="1749224" y="4562375"/>
                </a:cubicBezTo>
                <a:cubicBezTo>
                  <a:pt x="1565557" y="4565965"/>
                  <a:pt x="1483149" y="4574216"/>
                  <a:pt x="1236520" y="4562375"/>
                </a:cubicBezTo>
                <a:cubicBezTo>
                  <a:pt x="989891" y="4550534"/>
                  <a:pt x="865846" y="4581111"/>
                  <a:pt x="723817" y="4562375"/>
                </a:cubicBezTo>
                <a:cubicBezTo>
                  <a:pt x="581788" y="4543639"/>
                  <a:pt x="172471" y="4564683"/>
                  <a:pt x="0" y="4562375"/>
                </a:cubicBezTo>
                <a:cubicBezTo>
                  <a:pt x="-4303" y="4312894"/>
                  <a:pt x="-17802" y="4168456"/>
                  <a:pt x="0" y="3910607"/>
                </a:cubicBezTo>
                <a:cubicBezTo>
                  <a:pt x="17802" y="3652758"/>
                  <a:pt x="-29623" y="3368930"/>
                  <a:pt x="0" y="3213216"/>
                </a:cubicBezTo>
                <a:cubicBezTo>
                  <a:pt x="29623" y="3057502"/>
                  <a:pt x="-22764" y="2825429"/>
                  <a:pt x="0" y="2698319"/>
                </a:cubicBezTo>
                <a:cubicBezTo>
                  <a:pt x="22764" y="2571209"/>
                  <a:pt x="19011" y="2149547"/>
                  <a:pt x="0" y="2000927"/>
                </a:cubicBezTo>
                <a:cubicBezTo>
                  <a:pt x="-19011" y="1852307"/>
                  <a:pt x="-20289" y="1550432"/>
                  <a:pt x="0" y="1394783"/>
                </a:cubicBezTo>
                <a:cubicBezTo>
                  <a:pt x="20289" y="1239134"/>
                  <a:pt x="17904" y="1061634"/>
                  <a:pt x="0" y="879887"/>
                </a:cubicBezTo>
                <a:cubicBezTo>
                  <a:pt x="-17904" y="698140"/>
                  <a:pt x="-651" y="265523"/>
                  <a:pt x="0" y="0"/>
                </a:cubicBezTo>
                <a:close/>
              </a:path>
              <a:path w="3619098" h="4562375" fill="darkenLess" stroke="0" extrusionOk="0">
                <a:moveTo>
                  <a:pt x="3015903" y="4562375"/>
                </a:moveTo>
                <a:cubicBezTo>
                  <a:pt x="3091255" y="4340174"/>
                  <a:pt x="3078505" y="4226833"/>
                  <a:pt x="3136542" y="4079819"/>
                </a:cubicBezTo>
                <a:cubicBezTo>
                  <a:pt x="3302752" y="4034723"/>
                  <a:pt x="3437737" y="4022840"/>
                  <a:pt x="3619098" y="3959180"/>
                </a:cubicBezTo>
                <a:cubicBezTo>
                  <a:pt x="3473854" y="4096499"/>
                  <a:pt x="3400767" y="4151940"/>
                  <a:pt x="3323532" y="4254746"/>
                </a:cubicBezTo>
                <a:cubicBezTo>
                  <a:pt x="3246297" y="4357552"/>
                  <a:pt x="3149097" y="4421295"/>
                  <a:pt x="3015903" y="4562375"/>
                </a:cubicBezTo>
                <a:close/>
              </a:path>
              <a:path w="3619098" h="4562375" fill="none" extrusionOk="0">
                <a:moveTo>
                  <a:pt x="3015903" y="4562375"/>
                </a:moveTo>
                <a:cubicBezTo>
                  <a:pt x="3074267" y="4411570"/>
                  <a:pt x="3107724" y="4289872"/>
                  <a:pt x="3136542" y="4079819"/>
                </a:cubicBezTo>
                <a:cubicBezTo>
                  <a:pt x="3354078" y="4036343"/>
                  <a:pt x="3459005" y="3985979"/>
                  <a:pt x="3619098" y="3959180"/>
                </a:cubicBezTo>
                <a:cubicBezTo>
                  <a:pt x="3482180" y="4068879"/>
                  <a:pt x="3467561" y="4117373"/>
                  <a:pt x="3323532" y="4254746"/>
                </a:cubicBezTo>
                <a:cubicBezTo>
                  <a:pt x="3179503" y="4392119"/>
                  <a:pt x="3154814" y="4413049"/>
                  <a:pt x="3015903" y="4562375"/>
                </a:cubicBezTo>
                <a:cubicBezTo>
                  <a:pt x="2803024" y="4535305"/>
                  <a:pt x="2686595" y="4547030"/>
                  <a:pt x="2442881" y="4562375"/>
                </a:cubicBezTo>
                <a:cubicBezTo>
                  <a:pt x="2199167" y="4577720"/>
                  <a:pt x="2085229" y="4544598"/>
                  <a:pt x="1930178" y="4562375"/>
                </a:cubicBezTo>
                <a:cubicBezTo>
                  <a:pt x="1775127" y="4580152"/>
                  <a:pt x="1484620" y="4549222"/>
                  <a:pt x="1296838" y="4562375"/>
                </a:cubicBezTo>
                <a:cubicBezTo>
                  <a:pt x="1109056" y="4575528"/>
                  <a:pt x="841422" y="4583977"/>
                  <a:pt x="693658" y="4562375"/>
                </a:cubicBezTo>
                <a:cubicBezTo>
                  <a:pt x="545894" y="4540773"/>
                  <a:pt x="174085" y="4548522"/>
                  <a:pt x="0" y="4562375"/>
                </a:cubicBezTo>
                <a:cubicBezTo>
                  <a:pt x="15575" y="4332689"/>
                  <a:pt x="1321" y="4213624"/>
                  <a:pt x="0" y="3864983"/>
                </a:cubicBezTo>
                <a:cubicBezTo>
                  <a:pt x="-1321" y="3516342"/>
                  <a:pt x="3930" y="3455838"/>
                  <a:pt x="0" y="3213216"/>
                </a:cubicBezTo>
                <a:cubicBezTo>
                  <a:pt x="-3930" y="2970594"/>
                  <a:pt x="-18353" y="2740889"/>
                  <a:pt x="0" y="2607071"/>
                </a:cubicBezTo>
                <a:cubicBezTo>
                  <a:pt x="18353" y="2473253"/>
                  <a:pt x="6275" y="2127679"/>
                  <a:pt x="0" y="2000927"/>
                </a:cubicBezTo>
                <a:cubicBezTo>
                  <a:pt x="-6275" y="1874175"/>
                  <a:pt x="-22211" y="1630767"/>
                  <a:pt x="0" y="1303536"/>
                </a:cubicBezTo>
                <a:cubicBezTo>
                  <a:pt x="22211" y="976305"/>
                  <a:pt x="-3960" y="978067"/>
                  <a:pt x="0" y="743015"/>
                </a:cubicBezTo>
                <a:cubicBezTo>
                  <a:pt x="3960" y="507963"/>
                  <a:pt x="-26924" y="324588"/>
                  <a:pt x="0" y="0"/>
                </a:cubicBezTo>
                <a:cubicBezTo>
                  <a:pt x="167322" y="17610"/>
                  <a:pt x="509428" y="25258"/>
                  <a:pt x="639374" y="0"/>
                </a:cubicBezTo>
                <a:cubicBezTo>
                  <a:pt x="769320" y="-25258"/>
                  <a:pt x="990056" y="-22159"/>
                  <a:pt x="1242557" y="0"/>
                </a:cubicBezTo>
                <a:cubicBezTo>
                  <a:pt x="1495058" y="22159"/>
                  <a:pt x="1532264" y="23121"/>
                  <a:pt x="1809549" y="0"/>
                </a:cubicBezTo>
                <a:cubicBezTo>
                  <a:pt x="2086834" y="-23121"/>
                  <a:pt x="2205738" y="-11592"/>
                  <a:pt x="2448923" y="0"/>
                </a:cubicBezTo>
                <a:cubicBezTo>
                  <a:pt x="2692108" y="11592"/>
                  <a:pt x="3121528" y="-48643"/>
                  <a:pt x="3619098" y="0"/>
                </a:cubicBezTo>
                <a:cubicBezTo>
                  <a:pt x="3625038" y="315741"/>
                  <a:pt x="3646199" y="375900"/>
                  <a:pt x="3619098" y="659863"/>
                </a:cubicBezTo>
                <a:cubicBezTo>
                  <a:pt x="3591997" y="943826"/>
                  <a:pt x="3613081" y="1168795"/>
                  <a:pt x="3619098" y="1398910"/>
                </a:cubicBezTo>
                <a:cubicBezTo>
                  <a:pt x="3625115" y="1629025"/>
                  <a:pt x="3619422" y="1783831"/>
                  <a:pt x="3619098" y="1939998"/>
                </a:cubicBezTo>
                <a:cubicBezTo>
                  <a:pt x="3618774" y="2096165"/>
                  <a:pt x="3648964" y="2286695"/>
                  <a:pt x="3619098" y="2560270"/>
                </a:cubicBezTo>
                <a:cubicBezTo>
                  <a:pt x="3589232" y="2833845"/>
                  <a:pt x="3591967" y="2882941"/>
                  <a:pt x="3619098" y="3180541"/>
                </a:cubicBezTo>
                <a:cubicBezTo>
                  <a:pt x="3646229" y="3478141"/>
                  <a:pt x="3645078" y="3614761"/>
                  <a:pt x="3619098" y="3959180"/>
                </a:cubicBez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extLst>
              <a:ext uri="{C807C97D-BFC1-408E-A445-0C87EB9F89A2}">
                <ask:lineSketchStyleProps xmlns:ask="http://schemas.microsoft.com/office/drawing/2018/sketchyshapes" sd="3340651784">
                  <a:prstGeom prst="foldedCorner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de-AT" b="1" dirty="0">
                <a:solidFill>
                  <a:schemeClr val="accent6">
                    <a:lumMod val="50000"/>
                  </a:schemeClr>
                </a:solidFill>
              </a:rPr>
              <a:t>Länderprofil</a:t>
            </a:r>
          </a:p>
        </p:txBody>
      </p:sp>
    </p:spTree>
    <p:extLst>
      <p:ext uri="{BB962C8B-B14F-4D97-AF65-F5344CB8AC3E}">
        <p14:creationId xmlns:p14="http://schemas.microsoft.com/office/powerpoint/2010/main" val="6752285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6272E3-210B-5551-8EA3-847C657A0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Diskussion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D8D1372-B73D-3BBF-EA19-F5BD15A44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8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9BB88C7-B7FC-BC2D-01CF-775A44250452}"/>
              </a:ext>
            </a:extLst>
          </p:cNvPr>
          <p:cNvSpPr/>
          <p:nvPr/>
        </p:nvSpPr>
        <p:spPr>
          <a:xfrm>
            <a:off x="585938" y="1690688"/>
            <a:ext cx="11020124" cy="4373228"/>
          </a:xfrm>
          <a:prstGeom prst="rect">
            <a:avLst/>
          </a:pr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7E0EE5F-227A-7988-C9CC-B951C45178F2}"/>
              </a:ext>
            </a:extLst>
          </p:cNvPr>
          <p:cNvSpPr/>
          <p:nvPr/>
        </p:nvSpPr>
        <p:spPr>
          <a:xfrm>
            <a:off x="1540042" y="2685448"/>
            <a:ext cx="9028497" cy="2521819"/>
          </a:xfrm>
          <a:custGeom>
            <a:avLst/>
            <a:gdLst>
              <a:gd name="connsiteX0" fmla="*/ 0 w 9028497"/>
              <a:gd name="connsiteY0" fmla="*/ 0 h 2521819"/>
              <a:gd name="connsiteX1" fmla="*/ 694500 w 9028497"/>
              <a:gd name="connsiteY1" fmla="*/ 0 h 2521819"/>
              <a:gd name="connsiteX2" fmla="*/ 1298715 w 9028497"/>
              <a:gd name="connsiteY2" fmla="*/ 0 h 2521819"/>
              <a:gd name="connsiteX3" fmla="*/ 2083499 w 9028497"/>
              <a:gd name="connsiteY3" fmla="*/ 0 h 2521819"/>
              <a:gd name="connsiteX4" fmla="*/ 2958569 w 9028497"/>
              <a:gd name="connsiteY4" fmla="*/ 0 h 2521819"/>
              <a:gd name="connsiteX5" fmla="*/ 3382214 w 9028497"/>
              <a:gd name="connsiteY5" fmla="*/ 0 h 2521819"/>
              <a:gd name="connsiteX6" fmla="*/ 4076714 w 9028497"/>
              <a:gd name="connsiteY6" fmla="*/ 0 h 2521819"/>
              <a:gd name="connsiteX7" fmla="*/ 4861498 w 9028497"/>
              <a:gd name="connsiteY7" fmla="*/ 0 h 2521819"/>
              <a:gd name="connsiteX8" fmla="*/ 5465713 w 9028497"/>
              <a:gd name="connsiteY8" fmla="*/ 0 h 2521819"/>
              <a:gd name="connsiteX9" fmla="*/ 5979643 w 9028497"/>
              <a:gd name="connsiteY9" fmla="*/ 0 h 2521819"/>
              <a:gd name="connsiteX10" fmla="*/ 6674143 w 9028497"/>
              <a:gd name="connsiteY10" fmla="*/ 0 h 2521819"/>
              <a:gd name="connsiteX11" fmla="*/ 7458928 w 9028497"/>
              <a:gd name="connsiteY11" fmla="*/ 0 h 2521819"/>
              <a:gd name="connsiteX12" fmla="*/ 7882572 w 9028497"/>
              <a:gd name="connsiteY12" fmla="*/ 0 h 2521819"/>
              <a:gd name="connsiteX13" fmla="*/ 8396502 w 9028497"/>
              <a:gd name="connsiteY13" fmla="*/ 0 h 2521819"/>
              <a:gd name="connsiteX14" fmla="*/ 9028497 w 9028497"/>
              <a:gd name="connsiteY14" fmla="*/ 0 h 2521819"/>
              <a:gd name="connsiteX15" fmla="*/ 9028497 w 9028497"/>
              <a:gd name="connsiteY15" fmla="*/ 655673 h 2521819"/>
              <a:gd name="connsiteX16" fmla="*/ 9028497 w 9028497"/>
              <a:gd name="connsiteY16" fmla="*/ 1210473 h 2521819"/>
              <a:gd name="connsiteX17" fmla="*/ 9028497 w 9028497"/>
              <a:gd name="connsiteY17" fmla="*/ 1790491 h 2521819"/>
              <a:gd name="connsiteX18" fmla="*/ 9028497 w 9028497"/>
              <a:gd name="connsiteY18" fmla="*/ 2521819 h 2521819"/>
              <a:gd name="connsiteX19" fmla="*/ 8604852 w 9028497"/>
              <a:gd name="connsiteY19" fmla="*/ 2521819 h 2521819"/>
              <a:gd name="connsiteX20" fmla="*/ 7910352 w 9028497"/>
              <a:gd name="connsiteY20" fmla="*/ 2521819 h 2521819"/>
              <a:gd name="connsiteX21" fmla="*/ 7125568 w 9028497"/>
              <a:gd name="connsiteY21" fmla="*/ 2521819 h 2521819"/>
              <a:gd name="connsiteX22" fmla="*/ 6611638 w 9028497"/>
              <a:gd name="connsiteY22" fmla="*/ 2521819 h 2521819"/>
              <a:gd name="connsiteX23" fmla="*/ 6007423 w 9028497"/>
              <a:gd name="connsiteY23" fmla="*/ 2521819 h 2521819"/>
              <a:gd name="connsiteX24" fmla="*/ 5583778 w 9028497"/>
              <a:gd name="connsiteY24" fmla="*/ 2521819 h 2521819"/>
              <a:gd name="connsiteX25" fmla="*/ 4889278 w 9028497"/>
              <a:gd name="connsiteY25" fmla="*/ 2521819 h 2521819"/>
              <a:gd name="connsiteX26" fmla="*/ 4194779 w 9028497"/>
              <a:gd name="connsiteY26" fmla="*/ 2521819 h 2521819"/>
              <a:gd name="connsiteX27" fmla="*/ 3771134 w 9028497"/>
              <a:gd name="connsiteY27" fmla="*/ 2521819 h 2521819"/>
              <a:gd name="connsiteX28" fmla="*/ 3076634 w 9028497"/>
              <a:gd name="connsiteY28" fmla="*/ 2521819 h 2521819"/>
              <a:gd name="connsiteX29" fmla="*/ 2652989 w 9028497"/>
              <a:gd name="connsiteY29" fmla="*/ 2521819 h 2521819"/>
              <a:gd name="connsiteX30" fmla="*/ 1868204 w 9028497"/>
              <a:gd name="connsiteY30" fmla="*/ 2521819 h 2521819"/>
              <a:gd name="connsiteX31" fmla="*/ 1444560 w 9028497"/>
              <a:gd name="connsiteY31" fmla="*/ 2521819 h 2521819"/>
              <a:gd name="connsiteX32" fmla="*/ 930630 w 9028497"/>
              <a:gd name="connsiteY32" fmla="*/ 2521819 h 2521819"/>
              <a:gd name="connsiteX33" fmla="*/ 0 w 9028497"/>
              <a:gd name="connsiteY33" fmla="*/ 2521819 h 2521819"/>
              <a:gd name="connsiteX34" fmla="*/ 0 w 9028497"/>
              <a:gd name="connsiteY34" fmla="*/ 1916582 h 2521819"/>
              <a:gd name="connsiteX35" fmla="*/ 0 w 9028497"/>
              <a:gd name="connsiteY35" fmla="*/ 1286128 h 2521819"/>
              <a:gd name="connsiteX36" fmla="*/ 0 w 9028497"/>
              <a:gd name="connsiteY36" fmla="*/ 680891 h 2521819"/>
              <a:gd name="connsiteX37" fmla="*/ 0 w 9028497"/>
              <a:gd name="connsiteY37" fmla="*/ 0 h 2521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9028497" h="2521819" fill="none" extrusionOk="0">
                <a:moveTo>
                  <a:pt x="0" y="0"/>
                </a:moveTo>
                <a:cubicBezTo>
                  <a:pt x="159622" y="-17392"/>
                  <a:pt x="378944" y="16419"/>
                  <a:pt x="694500" y="0"/>
                </a:cubicBezTo>
                <a:cubicBezTo>
                  <a:pt x="1010056" y="-16419"/>
                  <a:pt x="1025436" y="-20755"/>
                  <a:pt x="1298715" y="0"/>
                </a:cubicBezTo>
                <a:cubicBezTo>
                  <a:pt x="1571995" y="20755"/>
                  <a:pt x="1717693" y="24130"/>
                  <a:pt x="2083499" y="0"/>
                </a:cubicBezTo>
                <a:cubicBezTo>
                  <a:pt x="2449305" y="-24130"/>
                  <a:pt x="2766901" y="-2656"/>
                  <a:pt x="2958569" y="0"/>
                </a:cubicBezTo>
                <a:cubicBezTo>
                  <a:pt x="3150237" y="2656"/>
                  <a:pt x="3294844" y="9890"/>
                  <a:pt x="3382214" y="0"/>
                </a:cubicBezTo>
                <a:cubicBezTo>
                  <a:pt x="3469584" y="-9890"/>
                  <a:pt x="3769375" y="-21600"/>
                  <a:pt x="4076714" y="0"/>
                </a:cubicBezTo>
                <a:cubicBezTo>
                  <a:pt x="4384053" y="21600"/>
                  <a:pt x="4688867" y="32923"/>
                  <a:pt x="4861498" y="0"/>
                </a:cubicBezTo>
                <a:cubicBezTo>
                  <a:pt x="5034129" y="-32923"/>
                  <a:pt x="5269345" y="-17531"/>
                  <a:pt x="5465713" y="0"/>
                </a:cubicBezTo>
                <a:cubicBezTo>
                  <a:pt x="5662081" y="17531"/>
                  <a:pt x="5853146" y="23428"/>
                  <a:pt x="5979643" y="0"/>
                </a:cubicBezTo>
                <a:cubicBezTo>
                  <a:pt x="6106140" y="-23428"/>
                  <a:pt x="6376153" y="-20456"/>
                  <a:pt x="6674143" y="0"/>
                </a:cubicBezTo>
                <a:cubicBezTo>
                  <a:pt x="6972133" y="20456"/>
                  <a:pt x="7132025" y="8155"/>
                  <a:pt x="7458928" y="0"/>
                </a:cubicBezTo>
                <a:cubicBezTo>
                  <a:pt x="7785831" y="-8155"/>
                  <a:pt x="7703756" y="4679"/>
                  <a:pt x="7882572" y="0"/>
                </a:cubicBezTo>
                <a:cubicBezTo>
                  <a:pt x="8061388" y="-4679"/>
                  <a:pt x="8239020" y="-3510"/>
                  <a:pt x="8396502" y="0"/>
                </a:cubicBezTo>
                <a:cubicBezTo>
                  <a:pt x="8553984" y="3510"/>
                  <a:pt x="8803348" y="-14913"/>
                  <a:pt x="9028497" y="0"/>
                </a:cubicBezTo>
                <a:cubicBezTo>
                  <a:pt x="9017988" y="327750"/>
                  <a:pt x="9055189" y="433572"/>
                  <a:pt x="9028497" y="655673"/>
                </a:cubicBezTo>
                <a:cubicBezTo>
                  <a:pt x="9001805" y="877774"/>
                  <a:pt x="9040449" y="1059176"/>
                  <a:pt x="9028497" y="1210473"/>
                </a:cubicBezTo>
                <a:cubicBezTo>
                  <a:pt x="9016545" y="1361770"/>
                  <a:pt x="9050327" y="1601131"/>
                  <a:pt x="9028497" y="1790491"/>
                </a:cubicBezTo>
                <a:cubicBezTo>
                  <a:pt x="9006667" y="1979851"/>
                  <a:pt x="9050295" y="2325311"/>
                  <a:pt x="9028497" y="2521819"/>
                </a:cubicBezTo>
                <a:cubicBezTo>
                  <a:pt x="8899456" y="2504401"/>
                  <a:pt x="8742429" y="2531044"/>
                  <a:pt x="8604852" y="2521819"/>
                </a:cubicBezTo>
                <a:cubicBezTo>
                  <a:pt x="8467276" y="2512594"/>
                  <a:pt x="8121036" y="2498077"/>
                  <a:pt x="7910352" y="2521819"/>
                </a:cubicBezTo>
                <a:cubicBezTo>
                  <a:pt x="7699668" y="2545561"/>
                  <a:pt x="7294332" y="2492022"/>
                  <a:pt x="7125568" y="2521819"/>
                </a:cubicBezTo>
                <a:cubicBezTo>
                  <a:pt x="6956804" y="2551616"/>
                  <a:pt x="6836716" y="2526983"/>
                  <a:pt x="6611638" y="2521819"/>
                </a:cubicBezTo>
                <a:cubicBezTo>
                  <a:pt x="6386560" y="2516656"/>
                  <a:pt x="6128729" y="2496701"/>
                  <a:pt x="6007423" y="2521819"/>
                </a:cubicBezTo>
                <a:cubicBezTo>
                  <a:pt x="5886117" y="2546937"/>
                  <a:pt x="5775026" y="2524188"/>
                  <a:pt x="5583778" y="2521819"/>
                </a:cubicBezTo>
                <a:cubicBezTo>
                  <a:pt x="5392531" y="2519450"/>
                  <a:pt x="5177059" y="2502929"/>
                  <a:pt x="4889278" y="2521819"/>
                </a:cubicBezTo>
                <a:cubicBezTo>
                  <a:pt x="4601497" y="2540709"/>
                  <a:pt x="4333988" y="2531363"/>
                  <a:pt x="4194779" y="2521819"/>
                </a:cubicBezTo>
                <a:cubicBezTo>
                  <a:pt x="4055570" y="2512275"/>
                  <a:pt x="3904663" y="2529398"/>
                  <a:pt x="3771134" y="2521819"/>
                </a:cubicBezTo>
                <a:cubicBezTo>
                  <a:pt x="3637606" y="2514240"/>
                  <a:pt x="3237950" y="2493782"/>
                  <a:pt x="3076634" y="2521819"/>
                </a:cubicBezTo>
                <a:cubicBezTo>
                  <a:pt x="2915318" y="2549856"/>
                  <a:pt x="2852346" y="2525285"/>
                  <a:pt x="2652989" y="2521819"/>
                </a:cubicBezTo>
                <a:cubicBezTo>
                  <a:pt x="2453633" y="2518353"/>
                  <a:pt x="2238735" y="2524506"/>
                  <a:pt x="1868204" y="2521819"/>
                </a:cubicBezTo>
                <a:cubicBezTo>
                  <a:pt x="1497673" y="2519132"/>
                  <a:pt x="1637789" y="2517819"/>
                  <a:pt x="1444560" y="2521819"/>
                </a:cubicBezTo>
                <a:cubicBezTo>
                  <a:pt x="1251331" y="2525819"/>
                  <a:pt x="1126677" y="2536251"/>
                  <a:pt x="930630" y="2521819"/>
                </a:cubicBezTo>
                <a:cubicBezTo>
                  <a:pt x="734583" y="2507388"/>
                  <a:pt x="343236" y="2544943"/>
                  <a:pt x="0" y="2521819"/>
                </a:cubicBezTo>
                <a:cubicBezTo>
                  <a:pt x="2034" y="2370448"/>
                  <a:pt x="10375" y="2039134"/>
                  <a:pt x="0" y="1916582"/>
                </a:cubicBezTo>
                <a:cubicBezTo>
                  <a:pt x="-10375" y="1794030"/>
                  <a:pt x="-2539" y="1566008"/>
                  <a:pt x="0" y="1286128"/>
                </a:cubicBezTo>
                <a:cubicBezTo>
                  <a:pt x="2539" y="1006248"/>
                  <a:pt x="-26544" y="926820"/>
                  <a:pt x="0" y="680891"/>
                </a:cubicBezTo>
                <a:cubicBezTo>
                  <a:pt x="26544" y="434962"/>
                  <a:pt x="-30582" y="323574"/>
                  <a:pt x="0" y="0"/>
                </a:cubicBezTo>
                <a:close/>
              </a:path>
              <a:path w="9028497" h="2521819" stroke="0" extrusionOk="0">
                <a:moveTo>
                  <a:pt x="0" y="0"/>
                </a:moveTo>
                <a:cubicBezTo>
                  <a:pt x="313942" y="-23833"/>
                  <a:pt x="546900" y="-32206"/>
                  <a:pt x="875070" y="0"/>
                </a:cubicBezTo>
                <a:cubicBezTo>
                  <a:pt x="1203240" y="32206"/>
                  <a:pt x="1410055" y="-11302"/>
                  <a:pt x="1569569" y="0"/>
                </a:cubicBezTo>
                <a:cubicBezTo>
                  <a:pt x="1729083" y="11302"/>
                  <a:pt x="1918494" y="24523"/>
                  <a:pt x="2264069" y="0"/>
                </a:cubicBezTo>
                <a:cubicBezTo>
                  <a:pt x="2609644" y="-24523"/>
                  <a:pt x="2740802" y="-23986"/>
                  <a:pt x="2868284" y="0"/>
                </a:cubicBezTo>
                <a:cubicBezTo>
                  <a:pt x="2995767" y="23986"/>
                  <a:pt x="3273788" y="22998"/>
                  <a:pt x="3653069" y="0"/>
                </a:cubicBezTo>
                <a:cubicBezTo>
                  <a:pt x="4032350" y="-22998"/>
                  <a:pt x="3946169" y="18151"/>
                  <a:pt x="4166999" y="0"/>
                </a:cubicBezTo>
                <a:cubicBezTo>
                  <a:pt x="4387829" y="-18151"/>
                  <a:pt x="4491201" y="27926"/>
                  <a:pt x="4771213" y="0"/>
                </a:cubicBezTo>
                <a:cubicBezTo>
                  <a:pt x="5051225" y="-27926"/>
                  <a:pt x="5180092" y="37515"/>
                  <a:pt x="5555998" y="0"/>
                </a:cubicBezTo>
                <a:cubicBezTo>
                  <a:pt x="5931904" y="-37515"/>
                  <a:pt x="5964204" y="-13533"/>
                  <a:pt x="6069928" y="0"/>
                </a:cubicBezTo>
                <a:cubicBezTo>
                  <a:pt x="6175652" y="13533"/>
                  <a:pt x="6494136" y="1338"/>
                  <a:pt x="6854713" y="0"/>
                </a:cubicBezTo>
                <a:cubicBezTo>
                  <a:pt x="7215290" y="-1338"/>
                  <a:pt x="7273734" y="2132"/>
                  <a:pt x="7458928" y="0"/>
                </a:cubicBezTo>
                <a:cubicBezTo>
                  <a:pt x="7644123" y="-2132"/>
                  <a:pt x="7916400" y="2632"/>
                  <a:pt x="8153427" y="0"/>
                </a:cubicBezTo>
                <a:cubicBezTo>
                  <a:pt x="8390454" y="-2632"/>
                  <a:pt x="8611598" y="21980"/>
                  <a:pt x="9028497" y="0"/>
                </a:cubicBezTo>
                <a:cubicBezTo>
                  <a:pt x="9004916" y="176039"/>
                  <a:pt x="9029287" y="483257"/>
                  <a:pt x="9028497" y="630455"/>
                </a:cubicBezTo>
                <a:cubicBezTo>
                  <a:pt x="9027707" y="777653"/>
                  <a:pt x="9020695" y="1152232"/>
                  <a:pt x="9028497" y="1286128"/>
                </a:cubicBezTo>
                <a:cubicBezTo>
                  <a:pt x="9036299" y="1420024"/>
                  <a:pt x="9001359" y="1657359"/>
                  <a:pt x="9028497" y="1891364"/>
                </a:cubicBezTo>
                <a:cubicBezTo>
                  <a:pt x="9055635" y="2125369"/>
                  <a:pt x="9014130" y="2333022"/>
                  <a:pt x="9028497" y="2521819"/>
                </a:cubicBezTo>
                <a:cubicBezTo>
                  <a:pt x="8785130" y="2495108"/>
                  <a:pt x="8522664" y="2497911"/>
                  <a:pt x="8243712" y="2521819"/>
                </a:cubicBezTo>
                <a:cubicBezTo>
                  <a:pt x="7964761" y="2545727"/>
                  <a:pt x="7649971" y="2537374"/>
                  <a:pt x="7368643" y="2521819"/>
                </a:cubicBezTo>
                <a:cubicBezTo>
                  <a:pt x="7087315" y="2506264"/>
                  <a:pt x="7114589" y="2509794"/>
                  <a:pt x="6944998" y="2521819"/>
                </a:cubicBezTo>
                <a:cubicBezTo>
                  <a:pt x="6775408" y="2533844"/>
                  <a:pt x="6434755" y="2497413"/>
                  <a:pt x="6250498" y="2521819"/>
                </a:cubicBezTo>
                <a:cubicBezTo>
                  <a:pt x="6066241" y="2546225"/>
                  <a:pt x="5938182" y="2530277"/>
                  <a:pt x="5826853" y="2521819"/>
                </a:cubicBezTo>
                <a:cubicBezTo>
                  <a:pt x="5715524" y="2513361"/>
                  <a:pt x="5386392" y="2525599"/>
                  <a:pt x="5132353" y="2521819"/>
                </a:cubicBezTo>
                <a:cubicBezTo>
                  <a:pt x="4878314" y="2518039"/>
                  <a:pt x="4684308" y="2555661"/>
                  <a:pt x="4437854" y="2521819"/>
                </a:cubicBezTo>
                <a:cubicBezTo>
                  <a:pt x="4191400" y="2487977"/>
                  <a:pt x="4223262" y="2505633"/>
                  <a:pt x="4014209" y="2521819"/>
                </a:cubicBezTo>
                <a:cubicBezTo>
                  <a:pt x="3805156" y="2538005"/>
                  <a:pt x="3564925" y="2510072"/>
                  <a:pt x="3319709" y="2521819"/>
                </a:cubicBezTo>
                <a:cubicBezTo>
                  <a:pt x="3074493" y="2533566"/>
                  <a:pt x="2834515" y="2559530"/>
                  <a:pt x="2534924" y="2521819"/>
                </a:cubicBezTo>
                <a:cubicBezTo>
                  <a:pt x="2235333" y="2484108"/>
                  <a:pt x="2171563" y="2505146"/>
                  <a:pt x="2020994" y="2521819"/>
                </a:cubicBezTo>
                <a:cubicBezTo>
                  <a:pt x="1870425" y="2538493"/>
                  <a:pt x="1526729" y="2488318"/>
                  <a:pt x="1326495" y="2521819"/>
                </a:cubicBezTo>
                <a:cubicBezTo>
                  <a:pt x="1126261" y="2555320"/>
                  <a:pt x="1009629" y="2511870"/>
                  <a:pt x="902850" y="2521819"/>
                </a:cubicBezTo>
                <a:cubicBezTo>
                  <a:pt x="796071" y="2531768"/>
                  <a:pt x="391433" y="2511780"/>
                  <a:pt x="0" y="2521819"/>
                </a:cubicBezTo>
                <a:cubicBezTo>
                  <a:pt x="-14027" y="2359372"/>
                  <a:pt x="21264" y="2103204"/>
                  <a:pt x="0" y="1866146"/>
                </a:cubicBezTo>
                <a:cubicBezTo>
                  <a:pt x="-21264" y="1629088"/>
                  <a:pt x="-20261" y="1563691"/>
                  <a:pt x="0" y="1311346"/>
                </a:cubicBezTo>
                <a:cubicBezTo>
                  <a:pt x="20261" y="1059001"/>
                  <a:pt x="-21891" y="911771"/>
                  <a:pt x="0" y="706109"/>
                </a:cubicBezTo>
                <a:cubicBezTo>
                  <a:pt x="21891" y="500447"/>
                  <a:pt x="-15127" y="246712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89497308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AT" sz="3200" dirty="0">
                <a:latin typeface="Gadugi" panose="020B0502040204020203" pitchFamily="34" charset="0"/>
                <a:ea typeface="Gadugi" panose="020B0502040204020203" pitchFamily="34" charset="0"/>
              </a:rPr>
              <a:t>Wie beeinflusst dieser globale Handel euren Alltag, eure Zukunft, oder sogar die Dinge, die ihr euch wünscht oder kauft?</a:t>
            </a:r>
          </a:p>
        </p:txBody>
      </p:sp>
    </p:spTree>
    <p:extLst>
      <p:ext uri="{BB962C8B-B14F-4D97-AF65-F5344CB8AC3E}">
        <p14:creationId xmlns:p14="http://schemas.microsoft.com/office/powerpoint/2010/main" val="20254463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771586-2D15-180A-A52A-32232FE78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Lieferengpass – was nun?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10DD70E-9297-B4D0-0D1F-4197BDD4E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9</a:t>
            </a:fld>
            <a:endParaRPr lang="de-AT"/>
          </a:p>
        </p:txBody>
      </p:sp>
      <p:pic>
        <p:nvPicPr>
          <p:cNvPr id="6" name="Grafik 5" descr="Ein Bild, das Transport, Reifen, Bike, Landfahrzeug enthält.&#10;&#10;KI-generierte Inhalte können fehlerhaft sein.">
            <a:extLst>
              <a:ext uri="{FF2B5EF4-FFF2-40B4-BE49-F238E27FC236}">
                <a16:creationId xmlns:a16="http://schemas.microsoft.com/office/drawing/2014/main" id="{84E459F0-15D1-E62F-80DD-04D4380F1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529" y="2028112"/>
            <a:ext cx="3990814" cy="3990814"/>
          </a:xfrm>
          <a:prstGeom prst="rect">
            <a:avLst/>
          </a:prstGeom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EF14C791-640F-B275-EA56-7A443687B0FF}"/>
              </a:ext>
            </a:extLst>
          </p:cNvPr>
          <p:cNvGrpSpPr/>
          <p:nvPr/>
        </p:nvGrpSpPr>
        <p:grpSpPr>
          <a:xfrm>
            <a:off x="443712" y="1844811"/>
            <a:ext cx="5848600" cy="4415311"/>
            <a:chOff x="935664" y="754799"/>
            <a:chExt cx="13287903" cy="2026935"/>
          </a:xfrm>
        </p:grpSpPr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060BA1F2-AF1A-CE2D-6E2F-821EA115AD10}"/>
                </a:ext>
              </a:extLst>
            </p:cNvPr>
            <p:cNvSpPr/>
            <p:nvPr/>
          </p:nvSpPr>
          <p:spPr>
            <a:xfrm>
              <a:off x="935664" y="754799"/>
              <a:ext cx="13287903" cy="2026935"/>
            </a:xfrm>
            <a:prstGeom prst="rect">
              <a:avLst/>
            </a:prstGeom>
            <a:solidFill>
              <a:srgbClr val="C1D2B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 dirty="0"/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EAA68446-7CE9-61C4-8325-56E3F4C855DF}"/>
                </a:ext>
              </a:extLst>
            </p:cNvPr>
            <p:cNvSpPr/>
            <p:nvPr/>
          </p:nvSpPr>
          <p:spPr>
            <a:xfrm>
              <a:off x="1244008" y="950459"/>
              <a:ext cx="12533542" cy="1720549"/>
            </a:xfrm>
            <a:custGeom>
              <a:avLst/>
              <a:gdLst>
                <a:gd name="connsiteX0" fmla="*/ 0 w 12533542"/>
                <a:gd name="connsiteY0" fmla="*/ 0 h 1720549"/>
                <a:gd name="connsiteX1" fmla="*/ 220829 w 12533542"/>
                <a:gd name="connsiteY1" fmla="*/ 0 h 1720549"/>
                <a:gd name="connsiteX2" fmla="*/ 817664 w 12533542"/>
                <a:gd name="connsiteY2" fmla="*/ 0 h 1720549"/>
                <a:gd name="connsiteX3" fmla="*/ 1289164 w 12533542"/>
                <a:gd name="connsiteY3" fmla="*/ 0 h 1720549"/>
                <a:gd name="connsiteX4" fmla="*/ 2136670 w 12533542"/>
                <a:gd name="connsiteY4" fmla="*/ 0 h 1720549"/>
                <a:gd name="connsiteX5" fmla="*/ 2357500 w 12533542"/>
                <a:gd name="connsiteY5" fmla="*/ 0 h 1720549"/>
                <a:gd name="connsiteX6" fmla="*/ 3079670 w 12533542"/>
                <a:gd name="connsiteY6" fmla="*/ 0 h 1720549"/>
                <a:gd name="connsiteX7" fmla="*/ 3676506 w 12533542"/>
                <a:gd name="connsiteY7" fmla="*/ 0 h 1720549"/>
                <a:gd name="connsiteX8" fmla="*/ 4148006 w 12533542"/>
                <a:gd name="connsiteY8" fmla="*/ 0 h 1720549"/>
                <a:gd name="connsiteX9" fmla="*/ 4494170 w 12533542"/>
                <a:gd name="connsiteY9" fmla="*/ 0 h 1720549"/>
                <a:gd name="connsiteX10" fmla="*/ 4965670 w 12533542"/>
                <a:gd name="connsiteY10" fmla="*/ 0 h 1720549"/>
                <a:gd name="connsiteX11" fmla="*/ 5311834 w 12533542"/>
                <a:gd name="connsiteY11" fmla="*/ 0 h 1720549"/>
                <a:gd name="connsiteX12" fmla="*/ 6034005 w 12533542"/>
                <a:gd name="connsiteY12" fmla="*/ 0 h 1720549"/>
                <a:gd name="connsiteX13" fmla="*/ 6254834 w 12533542"/>
                <a:gd name="connsiteY13" fmla="*/ 0 h 1720549"/>
                <a:gd name="connsiteX14" fmla="*/ 6977005 w 12533542"/>
                <a:gd name="connsiteY14" fmla="*/ 0 h 1720549"/>
                <a:gd name="connsiteX15" fmla="*/ 7824511 w 12533542"/>
                <a:gd name="connsiteY15" fmla="*/ 0 h 1720549"/>
                <a:gd name="connsiteX16" fmla="*/ 8170676 w 12533542"/>
                <a:gd name="connsiteY16" fmla="*/ 0 h 1720549"/>
                <a:gd name="connsiteX17" fmla="*/ 8892846 w 12533542"/>
                <a:gd name="connsiteY17" fmla="*/ 0 h 1720549"/>
                <a:gd name="connsiteX18" fmla="*/ 9113676 w 12533542"/>
                <a:gd name="connsiteY18" fmla="*/ 0 h 1720549"/>
                <a:gd name="connsiteX19" fmla="*/ 9961182 w 12533542"/>
                <a:gd name="connsiteY19" fmla="*/ 0 h 1720549"/>
                <a:gd name="connsiteX20" fmla="*/ 10432682 w 12533542"/>
                <a:gd name="connsiteY20" fmla="*/ 0 h 1720549"/>
                <a:gd name="connsiteX21" fmla="*/ 11280188 w 12533542"/>
                <a:gd name="connsiteY21" fmla="*/ 0 h 1720549"/>
                <a:gd name="connsiteX22" fmla="*/ 11751688 w 12533542"/>
                <a:gd name="connsiteY22" fmla="*/ 0 h 1720549"/>
                <a:gd name="connsiteX23" fmla="*/ 12533542 w 12533542"/>
                <a:gd name="connsiteY23" fmla="*/ 0 h 1720549"/>
                <a:gd name="connsiteX24" fmla="*/ 12533542 w 12533542"/>
                <a:gd name="connsiteY24" fmla="*/ 607927 h 1720549"/>
                <a:gd name="connsiteX25" fmla="*/ 12533542 w 12533542"/>
                <a:gd name="connsiteY25" fmla="*/ 1164238 h 1720549"/>
                <a:gd name="connsiteX26" fmla="*/ 12533542 w 12533542"/>
                <a:gd name="connsiteY26" fmla="*/ 1720549 h 1720549"/>
                <a:gd name="connsiteX27" fmla="*/ 12312713 w 12533542"/>
                <a:gd name="connsiteY27" fmla="*/ 1720549 h 1720549"/>
                <a:gd name="connsiteX28" fmla="*/ 12091884 w 12533542"/>
                <a:gd name="connsiteY28" fmla="*/ 1720549 h 1720549"/>
                <a:gd name="connsiteX29" fmla="*/ 11745719 w 12533542"/>
                <a:gd name="connsiteY29" fmla="*/ 1720549 h 1720549"/>
                <a:gd name="connsiteX30" fmla="*/ 11399555 w 12533542"/>
                <a:gd name="connsiteY30" fmla="*/ 1720549 h 1720549"/>
                <a:gd name="connsiteX31" fmla="*/ 10802720 w 12533542"/>
                <a:gd name="connsiteY31" fmla="*/ 1720549 h 1720549"/>
                <a:gd name="connsiteX32" fmla="*/ 10080549 w 12533542"/>
                <a:gd name="connsiteY32" fmla="*/ 1720549 h 1720549"/>
                <a:gd name="connsiteX33" fmla="*/ 9233043 w 12533542"/>
                <a:gd name="connsiteY33" fmla="*/ 1720549 h 1720549"/>
                <a:gd name="connsiteX34" fmla="*/ 8761543 w 12533542"/>
                <a:gd name="connsiteY34" fmla="*/ 1720549 h 1720549"/>
                <a:gd name="connsiteX35" fmla="*/ 8290043 w 12533542"/>
                <a:gd name="connsiteY35" fmla="*/ 1720549 h 1720549"/>
                <a:gd name="connsiteX36" fmla="*/ 7693207 w 12533542"/>
                <a:gd name="connsiteY36" fmla="*/ 1720549 h 1720549"/>
                <a:gd name="connsiteX37" fmla="*/ 6971037 w 12533542"/>
                <a:gd name="connsiteY37" fmla="*/ 1720549 h 1720549"/>
                <a:gd name="connsiteX38" fmla="*/ 6750208 w 12533542"/>
                <a:gd name="connsiteY38" fmla="*/ 1720549 h 1720549"/>
                <a:gd name="connsiteX39" fmla="*/ 6278708 w 12533542"/>
                <a:gd name="connsiteY39" fmla="*/ 1720549 h 1720549"/>
                <a:gd name="connsiteX40" fmla="*/ 5681872 w 12533542"/>
                <a:gd name="connsiteY40" fmla="*/ 1720549 h 1720549"/>
                <a:gd name="connsiteX41" fmla="*/ 5335708 w 12533542"/>
                <a:gd name="connsiteY41" fmla="*/ 1720549 h 1720549"/>
                <a:gd name="connsiteX42" fmla="*/ 4864208 w 12533542"/>
                <a:gd name="connsiteY42" fmla="*/ 1720549 h 1720549"/>
                <a:gd name="connsiteX43" fmla="*/ 4142037 w 12533542"/>
                <a:gd name="connsiteY43" fmla="*/ 1720549 h 1720549"/>
                <a:gd name="connsiteX44" fmla="*/ 3795873 w 12533542"/>
                <a:gd name="connsiteY44" fmla="*/ 1720549 h 1720549"/>
                <a:gd name="connsiteX45" fmla="*/ 3073702 w 12533542"/>
                <a:gd name="connsiteY45" fmla="*/ 1720549 h 1720549"/>
                <a:gd name="connsiteX46" fmla="*/ 2727537 w 12533542"/>
                <a:gd name="connsiteY46" fmla="*/ 1720549 h 1720549"/>
                <a:gd name="connsiteX47" fmla="*/ 2130702 w 12533542"/>
                <a:gd name="connsiteY47" fmla="*/ 1720549 h 1720549"/>
                <a:gd name="connsiteX48" fmla="*/ 1659202 w 12533542"/>
                <a:gd name="connsiteY48" fmla="*/ 1720549 h 1720549"/>
                <a:gd name="connsiteX49" fmla="*/ 1062367 w 12533542"/>
                <a:gd name="connsiteY49" fmla="*/ 1720549 h 1720549"/>
                <a:gd name="connsiteX50" fmla="*/ 841538 w 12533542"/>
                <a:gd name="connsiteY50" fmla="*/ 1720549 h 1720549"/>
                <a:gd name="connsiteX51" fmla="*/ 620709 w 12533542"/>
                <a:gd name="connsiteY51" fmla="*/ 1720549 h 1720549"/>
                <a:gd name="connsiteX52" fmla="*/ 0 w 12533542"/>
                <a:gd name="connsiteY52" fmla="*/ 1720549 h 1720549"/>
                <a:gd name="connsiteX53" fmla="*/ 0 w 12533542"/>
                <a:gd name="connsiteY53" fmla="*/ 1112622 h 1720549"/>
                <a:gd name="connsiteX54" fmla="*/ 0 w 12533542"/>
                <a:gd name="connsiteY54" fmla="*/ 539105 h 1720549"/>
                <a:gd name="connsiteX55" fmla="*/ 0 w 12533542"/>
                <a:gd name="connsiteY55" fmla="*/ 0 h 1720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2533542" h="1720549" fill="none" extrusionOk="0">
                  <a:moveTo>
                    <a:pt x="0" y="0"/>
                  </a:moveTo>
                  <a:cubicBezTo>
                    <a:pt x="75307" y="-26050"/>
                    <a:pt x="138735" y="8558"/>
                    <a:pt x="220829" y="0"/>
                  </a:cubicBezTo>
                  <a:cubicBezTo>
                    <a:pt x="302923" y="-8558"/>
                    <a:pt x="605114" y="14659"/>
                    <a:pt x="817664" y="0"/>
                  </a:cubicBezTo>
                  <a:cubicBezTo>
                    <a:pt x="1030215" y="-14659"/>
                    <a:pt x="1077115" y="26719"/>
                    <a:pt x="1289164" y="0"/>
                  </a:cubicBezTo>
                  <a:cubicBezTo>
                    <a:pt x="1501213" y="-26719"/>
                    <a:pt x="1722301" y="70988"/>
                    <a:pt x="2136670" y="0"/>
                  </a:cubicBezTo>
                  <a:cubicBezTo>
                    <a:pt x="2551039" y="-70988"/>
                    <a:pt x="2255401" y="14046"/>
                    <a:pt x="2357500" y="0"/>
                  </a:cubicBezTo>
                  <a:cubicBezTo>
                    <a:pt x="2459599" y="-14046"/>
                    <a:pt x="2894627" y="54406"/>
                    <a:pt x="3079670" y="0"/>
                  </a:cubicBezTo>
                  <a:cubicBezTo>
                    <a:pt x="3264713" y="-54406"/>
                    <a:pt x="3413288" y="38992"/>
                    <a:pt x="3676506" y="0"/>
                  </a:cubicBezTo>
                  <a:cubicBezTo>
                    <a:pt x="3939724" y="-38992"/>
                    <a:pt x="4007425" y="10641"/>
                    <a:pt x="4148006" y="0"/>
                  </a:cubicBezTo>
                  <a:cubicBezTo>
                    <a:pt x="4288587" y="-10641"/>
                    <a:pt x="4424004" y="35528"/>
                    <a:pt x="4494170" y="0"/>
                  </a:cubicBezTo>
                  <a:cubicBezTo>
                    <a:pt x="4564336" y="-35528"/>
                    <a:pt x="4795508" y="33834"/>
                    <a:pt x="4965670" y="0"/>
                  </a:cubicBezTo>
                  <a:cubicBezTo>
                    <a:pt x="5135832" y="-33834"/>
                    <a:pt x="5154841" y="15167"/>
                    <a:pt x="5311834" y="0"/>
                  </a:cubicBezTo>
                  <a:cubicBezTo>
                    <a:pt x="5468827" y="-15167"/>
                    <a:pt x="5799335" y="81365"/>
                    <a:pt x="6034005" y="0"/>
                  </a:cubicBezTo>
                  <a:cubicBezTo>
                    <a:pt x="6268675" y="-81365"/>
                    <a:pt x="6180139" y="19679"/>
                    <a:pt x="6254834" y="0"/>
                  </a:cubicBezTo>
                  <a:cubicBezTo>
                    <a:pt x="6329529" y="-19679"/>
                    <a:pt x="6623559" y="55359"/>
                    <a:pt x="6977005" y="0"/>
                  </a:cubicBezTo>
                  <a:cubicBezTo>
                    <a:pt x="7330451" y="-55359"/>
                    <a:pt x="7480527" y="38616"/>
                    <a:pt x="7824511" y="0"/>
                  </a:cubicBezTo>
                  <a:cubicBezTo>
                    <a:pt x="8168495" y="-38616"/>
                    <a:pt x="8042494" y="14481"/>
                    <a:pt x="8170676" y="0"/>
                  </a:cubicBezTo>
                  <a:cubicBezTo>
                    <a:pt x="8298858" y="-14481"/>
                    <a:pt x="8703944" y="21790"/>
                    <a:pt x="8892846" y="0"/>
                  </a:cubicBezTo>
                  <a:cubicBezTo>
                    <a:pt x="9081748" y="-21790"/>
                    <a:pt x="9012533" y="347"/>
                    <a:pt x="9113676" y="0"/>
                  </a:cubicBezTo>
                  <a:cubicBezTo>
                    <a:pt x="9214819" y="-347"/>
                    <a:pt x="9658438" y="31887"/>
                    <a:pt x="9961182" y="0"/>
                  </a:cubicBezTo>
                  <a:cubicBezTo>
                    <a:pt x="10263926" y="-31887"/>
                    <a:pt x="10240608" y="6904"/>
                    <a:pt x="10432682" y="0"/>
                  </a:cubicBezTo>
                  <a:cubicBezTo>
                    <a:pt x="10624756" y="-6904"/>
                    <a:pt x="10918828" y="83369"/>
                    <a:pt x="11280188" y="0"/>
                  </a:cubicBezTo>
                  <a:cubicBezTo>
                    <a:pt x="11641548" y="-83369"/>
                    <a:pt x="11597530" y="23047"/>
                    <a:pt x="11751688" y="0"/>
                  </a:cubicBezTo>
                  <a:cubicBezTo>
                    <a:pt x="11905846" y="-23047"/>
                    <a:pt x="12221209" y="66916"/>
                    <a:pt x="12533542" y="0"/>
                  </a:cubicBezTo>
                  <a:cubicBezTo>
                    <a:pt x="12598710" y="222520"/>
                    <a:pt x="12520505" y="416212"/>
                    <a:pt x="12533542" y="607927"/>
                  </a:cubicBezTo>
                  <a:cubicBezTo>
                    <a:pt x="12546579" y="799642"/>
                    <a:pt x="12501693" y="986691"/>
                    <a:pt x="12533542" y="1164238"/>
                  </a:cubicBezTo>
                  <a:cubicBezTo>
                    <a:pt x="12565391" y="1341785"/>
                    <a:pt x="12473183" y="1499195"/>
                    <a:pt x="12533542" y="1720549"/>
                  </a:cubicBezTo>
                  <a:cubicBezTo>
                    <a:pt x="12480626" y="1730989"/>
                    <a:pt x="12359998" y="1712267"/>
                    <a:pt x="12312713" y="1720549"/>
                  </a:cubicBezTo>
                  <a:cubicBezTo>
                    <a:pt x="12265428" y="1728831"/>
                    <a:pt x="12161109" y="1719104"/>
                    <a:pt x="12091884" y="1720549"/>
                  </a:cubicBezTo>
                  <a:cubicBezTo>
                    <a:pt x="12022659" y="1721994"/>
                    <a:pt x="11885322" y="1680113"/>
                    <a:pt x="11745719" y="1720549"/>
                  </a:cubicBezTo>
                  <a:cubicBezTo>
                    <a:pt x="11606116" y="1760985"/>
                    <a:pt x="11502515" y="1695270"/>
                    <a:pt x="11399555" y="1720549"/>
                  </a:cubicBezTo>
                  <a:cubicBezTo>
                    <a:pt x="11296595" y="1745828"/>
                    <a:pt x="11064217" y="1661628"/>
                    <a:pt x="10802720" y="1720549"/>
                  </a:cubicBezTo>
                  <a:cubicBezTo>
                    <a:pt x="10541223" y="1779470"/>
                    <a:pt x="10430259" y="1648965"/>
                    <a:pt x="10080549" y="1720549"/>
                  </a:cubicBezTo>
                  <a:cubicBezTo>
                    <a:pt x="9730839" y="1792133"/>
                    <a:pt x="9542739" y="1716051"/>
                    <a:pt x="9233043" y="1720549"/>
                  </a:cubicBezTo>
                  <a:cubicBezTo>
                    <a:pt x="8923347" y="1725047"/>
                    <a:pt x="8933103" y="1702807"/>
                    <a:pt x="8761543" y="1720549"/>
                  </a:cubicBezTo>
                  <a:cubicBezTo>
                    <a:pt x="8589983" y="1738291"/>
                    <a:pt x="8509861" y="1717138"/>
                    <a:pt x="8290043" y="1720549"/>
                  </a:cubicBezTo>
                  <a:cubicBezTo>
                    <a:pt x="8070225" y="1723960"/>
                    <a:pt x="7885653" y="1686076"/>
                    <a:pt x="7693207" y="1720549"/>
                  </a:cubicBezTo>
                  <a:cubicBezTo>
                    <a:pt x="7500761" y="1755022"/>
                    <a:pt x="7223930" y="1667583"/>
                    <a:pt x="6971037" y="1720549"/>
                  </a:cubicBezTo>
                  <a:cubicBezTo>
                    <a:pt x="6718144" y="1773515"/>
                    <a:pt x="6846146" y="1708740"/>
                    <a:pt x="6750208" y="1720549"/>
                  </a:cubicBezTo>
                  <a:cubicBezTo>
                    <a:pt x="6654270" y="1732358"/>
                    <a:pt x="6442085" y="1691186"/>
                    <a:pt x="6278708" y="1720549"/>
                  </a:cubicBezTo>
                  <a:cubicBezTo>
                    <a:pt x="6115331" y="1749912"/>
                    <a:pt x="5812225" y="1692278"/>
                    <a:pt x="5681872" y="1720549"/>
                  </a:cubicBezTo>
                  <a:cubicBezTo>
                    <a:pt x="5551519" y="1748820"/>
                    <a:pt x="5496575" y="1718407"/>
                    <a:pt x="5335708" y="1720549"/>
                  </a:cubicBezTo>
                  <a:cubicBezTo>
                    <a:pt x="5174841" y="1722691"/>
                    <a:pt x="5039138" y="1679052"/>
                    <a:pt x="4864208" y="1720549"/>
                  </a:cubicBezTo>
                  <a:cubicBezTo>
                    <a:pt x="4689278" y="1762046"/>
                    <a:pt x="4364864" y="1637171"/>
                    <a:pt x="4142037" y="1720549"/>
                  </a:cubicBezTo>
                  <a:cubicBezTo>
                    <a:pt x="3919210" y="1803927"/>
                    <a:pt x="3951173" y="1713698"/>
                    <a:pt x="3795873" y="1720549"/>
                  </a:cubicBezTo>
                  <a:cubicBezTo>
                    <a:pt x="3640573" y="1727400"/>
                    <a:pt x="3342669" y="1711784"/>
                    <a:pt x="3073702" y="1720549"/>
                  </a:cubicBezTo>
                  <a:cubicBezTo>
                    <a:pt x="2804735" y="1729314"/>
                    <a:pt x="2854491" y="1684618"/>
                    <a:pt x="2727537" y="1720549"/>
                  </a:cubicBezTo>
                  <a:cubicBezTo>
                    <a:pt x="2600584" y="1756480"/>
                    <a:pt x="2413953" y="1674857"/>
                    <a:pt x="2130702" y="1720549"/>
                  </a:cubicBezTo>
                  <a:cubicBezTo>
                    <a:pt x="1847452" y="1766241"/>
                    <a:pt x="1755839" y="1670369"/>
                    <a:pt x="1659202" y="1720549"/>
                  </a:cubicBezTo>
                  <a:cubicBezTo>
                    <a:pt x="1562565" y="1770729"/>
                    <a:pt x="1303239" y="1656101"/>
                    <a:pt x="1062367" y="1720549"/>
                  </a:cubicBezTo>
                  <a:cubicBezTo>
                    <a:pt x="821496" y="1784997"/>
                    <a:pt x="929019" y="1711689"/>
                    <a:pt x="841538" y="1720549"/>
                  </a:cubicBezTo>
                  <a:cubicBezTo>
                    <a:pt x="754057" y="1729409"/>
                    <a:pt x="719643" y="1705987"/>
                    <a:pt x="620709" y="1720549"/>
                  </a:cubicBezTo>
                  <a:cubicBezTo>
                    <a:pt x="521775" y="1735111"/>
                    <a:pt x="142221" y="1708425"/>
                    <a:pt x="0" y="1720549"/>
                  </a:cubicBezTo>
                  <a:cubicBezTo>
                    <a:pt x="-53654" y="1531658"/>
                    <a:pt x="29400" y="1377234"/>
                    <a:pt x="0" y="1112622"/>
                  </a:cubicBezTo>
                  <a:cubicBezTo>
                    <a:pt x="-29400" y="848010"/>
                    <a:pt x="43201" y="745337"/>
                    <a:pt x="0" y="539105"/>
                  </a:cubicBezTo>
                  <a:cubicBezTo>
                    <a:pt x="-43201" y="332873"/>
                    <a:pt x="16546" y="226979"/>
                    <a:pt x="0" y="0"/>
                  </a:cubicBezTo>
                  <a:close/>
                </a:path>
                <a:path w="12533542" h="1720549" stroke="0" extrusionOk="0">
                  <a:moveTo>
                    <a:pt x="0" y="0"/>
                  </a:moveTo>
                  <a:cubicBezTo>
                    <a:pt x="261509" y="-7101"/>
                    <a:pt x="393577" y="75079"/>
                    <a:pt x="722171" y="0"/>
                  </a:cubicBezTo>
                  <a:cubicBezTo>
                    <a:pt x="1050765" y="-75079"/>
                    <a:pt x="1185204" y="661"/>
                    <a:pt x="1444342" y="0"/>
                  </a:cubicBezTo>
                  <a:cubicBezTo>
                    <a:pt x="1703480" y="-661"/>
                    <a:pt x="1561595" y="20294"/>
                    <a:pt x="1665171" y="0"/>
                  </a:cubicBezTo>
                  <a:cubicBezTo>
                    <a:pt x="1768747" y="-20294"/>
                    <a:pt x="2131439" y="58534"/>
                    <a:pt x="2512677" y="0"/>
                  </a:cubicBezTo>
                  <a:cubicBezTo>
                    <a:pt x="2893915" y="-58534"/>
                    <a:pt x="2774835" y="47258"/>
                    <a:pt x="2984177" y="0"/>
                  </a:cubicBezTo>
                  <a:cubicBezTo>
                    <a:pt x="3193519" y="-47258"/>
                    <a:pt x="3319070" y="51847"/>
                    <a:pt x="3455677" y="0"/>
                  </a:cubicBezTo>
                  <a:cubicBezTo>
                    <a:pt x="3592284" y="-51847"/>
                    <a:pt x="3771257" y="41658"/>
                    <a:pt x="3927176" y="0"/>
                  </a:cubicBezTo>
                  <a:cubicBezTo>
                    <a:pt x="4083095" y="-41658"/>
                    <a:pt x="4501113" y="81666"/>
                    <a:pt x="4649347" y="0"/>
                  </a:cubicBezTo>
                  <a:cubicBezTo>
                    <a:pt x="4797581" y="-81666"/>
                    <a:pt x="4866509" y="30194"/>
                    <a:pt x="4995512" y="0"/>
                  </a:cubicBezTo>
                  <a:cubicBezTo>
                    <a:pt x="5124516" y="-30194"/>
                    <a:pt x="5350004" y="19281"/>
                    <a:pt x="5467012" y="0"/>
                  </a:cubicBezTo>
                  <a:cubicBezTo>
                    <a:pt x="5584020" y="-19281"/>
                    <a:pt x="6043703" y="56242"/>
                    <a:pt x="6314518" y="0"/>
                  </a:cubicBezTo>
                  <a:cubicBezTo>
                    <a:pt x="6585333" y="-56242"/>
                    <a:pt x="6425671" y="10810"/>
                    <a:pt x="6535347" y="0"/>
                  </a:cubicBezTo>
                  <a:cubicBezTo>
                    <a:pt x="6645023" y="-10810"/>
                    <a:pt x="6856086" y="66451"/>
                    <a:pt x="7132182" y="0"/>
                  </a:cubicBezTo>
                  <a:cubicBezTo>
                    <a:pt x="7408279" y="-66451"/>
                    <a:pt x="7399874" y="15187"/>
                    <a:pt x="7478347" y="0"/>
                  </a:cubicBezTo>
                  <a:cubicBezTo>
                    <a:pt x="7556820" y="-15187"/>
                    <a:pt x="7851448" y="24325"/>
                    <a:pt x="7949847" y="0"/>
                  </a:cubicBezTo>
                  <a:cubicBezTo>
                    <a:pt x="8048246" y="-24325"/>
                    <a:pt x="8084633" y="15255"/>
                    <a:pt x="8170676" y="0"/>
                  </a:cubicBezTo>
                  <a:cubicBezTo>
                    <a:pt x="8256719" y="-15255"/>
                    <a:pt x="8600481" y="64052"/>
                    <a:pt x="8767511" y="0"/>
                  </a:cubicBezTo>
                  <a:cubicBezTo>
                    <a:pt x="8934541" y="-64052"/>
                    <a:pt x="8906973" y="9552"/>
                    <a:pt x="8988340" y="0"/>
                  </a:cubicBezTo>
                  <a:cubicBezTo>
                    <a:pt x="9069707" y="-9552"/>
                    <a:pt x="9130963" y="9032"/>
                    <a:pt x="9209169" y="0"/>
                  </a:cubicBezTo>
                  <a:cubicBezTo>
                    <a:pt x="9287375" y="-9032"/>
                    <a:pt x="9590472" y="7659"/>
                    <a:pt x="9806005" y="0"/>
                  </a:cubicBezTo>
                  <a:cubicBezTo>
                    <a:pt x="10021538" y="-7659"/>
                    <a:pt x="10121865" y="46751"/>
                    <a:pt x="10277504" y="0"/>
                  </a:cubicBezTo>
                  <a:cubicBezTo>
                    <a:pt x="10433143" y="-46751"/>
                    <a:pt x="10723353" y="46617"/>
                    <a:pt x="10874340" y="0"/>
                  </a:cubicBezTo>
                  <a:cubicBezTo>
                    <a:pt x="11025327" y="-46617"/>
                    <a:pt x="11238700" y="69329"/>
                    <a:pt x="11596511" y="0"/>
                  </a:cubicBezTo>
                  <a:cubicBezTo>
                    <a:pt x="11954322" y="-69329"/>
                    <a:pt x="11767754" y="20481"/>
                    <a:pt x="11817340" y="0"/>
                  </a:cubicBezTo>
                  <a:cubicBezTo>
                    <a:pt x="11866926" y="-20481"/>
                    <a:pt x="12232335" y="19072"/>
                    <a:pt x="12533542" y="0"/>
                  </a:cubicBezTo>
                  <a:cubicBezTo>
                    <a:pt x="12574150" y="271689"/>
                    <a:pt x="12473427" y="356324"/>
                    <a:pt x="12533542" y="590722"/>
                  </a:cubicBezTo>
                  <a:cubicBezTo>
                    <a:pt x="12593657" y="825120"/>
                    <a:pt x="12523788" y="960691"/>
                    <a:pt x="12533542" y="1112622"/>
                  </a:cubicBezTo>
                  <a:cubicBezTo>
                    <a:pt x="12543296" y="1264553"/>
                    <a:pt x="12517590" y="1482311"/>
                    <a:pt x="12533542" y="1720549"/>
                  </a:cubicBezTo>
                  <a:cubicBezTo>
                    <a:pt x="12331933" y="1796477"/>
                    <a:pt x="11954892" y="1635084"/>
                    <a:pt x="11686036" y="1720549"/>
                  </a:cubicBezTo>
                  <a:cubicBezTo>
                    <a:pt x="11417180" y="1806014"/>
                    <a:pt x="11252660" y="1690418"/>
                    <a:pt x="10838530" y="1720549"/>
                  </a:cubicBezTo>
                  <a:cubicBezTo>
                    <a:pt x="10424400" y="1750680"/>
                    <a:pt x="10373986" y="1697630"/>
                    <a:pt x="10116359" y="1720549"/>
                  </a:cubicBezTo>
                  <a:cubicBezTo>
                    <a:pt x="9858732" y="1743468"/>
                    <a:pt x="9902348" y="1685418"/>
                    <a:pt x="9770194" y="1720549"/>
                  </a:cubicBezTo>
                  <a:cubicBezTo>
                    <a:pt x="9638040" y="1755680"/>
                    <a:pt x="9651508" y="1711468"/>
                    <a:pt x="9549365" y="1720549"/>
                  </a:cubicBezTo>
                  <a:cubicBezTo>
                    <a:pt x="9447222" y="1729630"/>
                    <a:pt x="9350449" y="1694014"/>
                    <a:pt x="9203201" y="1720549"/>
                  </a:cubicBezTo>
                  <a:cubicBezTo>
                    <a:pt x="9055953" y="1747084"/>
                    <a:pt x="8743428" y="1681709"/>
                    <a:pt x="8481030" y="1720549"/>
                  </a:cubicBezTo>
                  <a:cubicBezTo>
                    <a:pt x="8218632" y="1759389"/>
                    <a:pt x="8323809" y="1700360"/>
                    <a:pt x="8260201" y="1720549"/>
                  </a:cubicBezTo>
                  <a:cubicBezTo>
                    <a:pt x="8196593" y="1740738"/>
                    <a:pt x="7946076" y="1711370"/>
                    <a:pt x="7663366" y="1720549"/>
                  </a:cubicBezTo>
                  <a:cubicBezTo>
                    <a:pt x="7380657" y="1729728"/>
                    <a:pt x="7387044" y="1685559"/>
                    <a:pt x="7317201" y="1720549"/>
                  </a:cubicBezTo>
                  <a:cubicBezTo>
                    <a:pt x="7247358" y="1755539"/>
                    <a:pt x="6882693" y="1694103"/>
                    <a:pt x="6720366" y="1720549"/>
                  </a:cubicBezTo>
                  <a:cubicBezTo>
                    <a:pt x="6558039" y="1746995"/>
                    <a:pt x="6463047" y="1666882"/>
                    <a:pt x="6248866" y="1720549"/>
                  </a:cubicBezTo>
                  <a:cubicBezTo>
                    <a:pt x="6034685" y="1774216"/>
                    <a:pt x="5885027" y="1695215"/>
                    <a:pt x="5652031" y="1720549"/>
                  </a:cubicBezTo>
                  <a:cubicBezTo>
                    <a:pt x="5419035" y="1745883"/>
                    <a:pt x="5371644" y="1714568"/>
                    <a:pt x="5180531" y="1720549"/>
                  </a:cubicBezTo>
                  <a:cubicBezTo>
                    <a:pt x="4989418" y="1726530"/>
                    <a:pt x="4713540" y="1715729"/>
                    <a:pt x="4458360" y="1720549"/>
                  </a:cubicBezTo>
                  <a:cubicBezTo>
                    <a:pt x="4203180" y="1725369"/>
                    <a:pt x="4133152" y="1700236"/>
                    <a:pt x="3861525" y="1720549"/>
                  </a:cubicBezTo>
                  <a:cubicBezTo>
                    <a:pt x="3589898" y="1740862"/>
                    <a:pt x="3447760" y="1708749"/>
                    <a:pt x="3139354" y="1720549"/>
                  </a:cubicBezTo>
                  <a:cubicBezTo>
                    <a:pt x="2830948" y="1732349"/>
                    <a:pt x="2675444" y="1684257"/>
                    <a:pt x="2542519" y="1720549"/>
                  </a:cubicBezTo>
                  <a:cubicBezTo>
                    <a:pt x="2409594" y="1756841"/>
                    <a:pt x="2344322" y="1703373"/>
                    <a:pt x="2196354" y="1720549"/>
                  </a:cubicBezTo>
                  <a:cubicBezTo>
                    <a:pt x="2048387" y="1737725"/>
                    <a:pt x="1694189" y="1689706"/>
                    <a:pt x="1348848" y="1720549"/>
                  </a:cubicBezTo>
                  <a:cubicBezTo>
                    <a:pt x="1003507" y="1751392"/>
                    <a:pt x="1197458" y="1702143"/>
                    <a:pt x="1128019" y="1720549"/>
                  </a:cubicBezTo>
                  <a:cubicBezTo>
                    <a:pt x="1058580" y="1738955"/>
                    <a:pt x="838719" y="1705767"/>
                    <a:pt x="656519" y="1720549"/>
                  </a:cubicBezTo>
                  <a:cubicBezTo>
                    <a:pt x="474319" y="1735331"/>
                    <a:pt x="233218" y="1698021"/>
                    <a:pt x="0" y="1720549"/>
                  </a:cubicBezTo>
                  <a:cubicBezTo>
                    <a:pt x="-8784" y="1556087"/>
                    <a:pt x="29451" y="1344898"/>
                    <a:pt x="0" y="1164238"/>
                  </a:cubicBezTo>
                  <a:cubicBezTo>
                    <a:pt x="-29451" y="983578"/>
                    <a:pt x="42850" y="748797"/>
                    <a:pt x="0" y="590722"/>
                  </a:cubicBezTo>
                  <a:cubicBezTo>
                    <a:pt x="-42850" y="432647"/>
                    <a:pt x="53356" y="18658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3891084040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just"/>
              <a:r>
                <a:rPr lang="de-AT" sz="2000" b="1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Was bedeutet das fürs Unternehmen?</a:t>
              </a:r>
            </a:p>
            <a:p>
              <a:pPr algn="just"/>
              <a:endParaRPr lang="de-AT" sz="2000" b="1" i="0" u="none" strike="noStrike" noProof="0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r>
                <a:rPr lang="de-AT" sz="2000" b="0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Der Verkaufsstart für die neuen Mountainbikes ist geplant – die Nachfrage ist hoch.</a:t>
              </a:r>
            </a:p>
            <a:p>
              <a:pPr algn="just"/>
              <a:r>
                <a:rPr lang="de-AT" sz="2000" b="0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Doch es gibt ein Problem: Die Pedale, die aus Asien geliefert werden, sind seit Wochen unterwegs.</a:t>
              </a:r>
            </a:p>
            <a:p>
              <a:pPr algn="just"/>
              <a:r>
                <a:rPr lang="de-AT" sz="2000" b="0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Die Container stehen in einem überfüllten Hafen – nichts geht weiter.</a:t>
              </a:r>
            </a:p>
            <a:p>
              <a:pPr algn="just"/>
              <a:r>
                <a:rPr lang="de-AT" sz="2000" b="0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Die Produktion kann nicht abgeschlossen werden. Der Verkaufsstart verzögert sich.</a:t>
              </a:r>
            </a:p>
            <a:p>
              <a:pPr algn="ctr"/>
              <a:r>
                <a:rPr lang="de-AT" sz="2000" b="1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Was soll </a:t>
              </a:r>
              <a:r>
                <a:rPr lang="de-AT" sz="2000" b="1" i="0" u="none" strike="noStrike" noProof="0" dirty="0" err="1">
                  <a:solidFill>
                    <a:srgbClr val="000000"/>
                  </a:solidFill>
                  <a:effectLst/>
                  <a:latin typeface="-webkit-standard"/>
                </a:rPr>
                <a:t>Velino</a:t>
              </a:r>
              <a:r>
                <a:rPr lang="de-AT" sz="2000" b="1" i="0" u="none" strike="noStrike" noProof="0" dirty="0">
                  <a:solidFill>
                    <a:srgbClr val="000000"/>
                  </a:solidFill>
                  <a:effectLst/>
                  <a:latin typeface="-webkit-standard"/>
                </a:rPr>
                <a:t> tun?</a:t>
              </a:r>
              <a:endParaRPr lang="de-AT" sz="2000" b="1" noProof="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b="0" i="0" u="none" strike="noStrike" noProof="0" dirty="0">
                <a:solidFill>
                  <a:srgbClr val="000000"/>
                </a:solidFill>
                <a:effectLst/>
                <a:latin typeface="-webkit-standard"/>
              </a:endParaRPr>
            </a:p>
            <a:p>
              <a:pPr algn="just"/>
              <a:endParaRPr lang="de-AT" sz="2000" noProof="0" dirty="0">
                <a:solidFill>
                  <a:srgbClr val="000000"/>
                </a:solidFill>
                <a:latin typeface="-webkit-standard"/>
              </a:endParaRPr>
            </a:p>
            <a:p>
              <a:pPr algn="just"/>
              <a:endParaRPr lang="de-AT" sz="2000" noProof="0" dirty="0"/>
            </a:p>
          </p:txBody>
        </p:sp>
      </p:grpSp>
      <p:sp>
        <p:nvSpPr>
          <p:cNvPr id="8" name="Pfeil: nach rechts 7">
            <a:extLst>
              <a:ext uri="{FF2B5EF4-FFF2-40B4-BE49-F238E27FC236}">
                <a16:creationId xmlns:a16="http://schemas.microsoft.com/office/drawing/2014/main" id="{883808A5-7E54-9A35-57F7-45A5E40AE738}"/>
              </a:ext>
            </a:extLst>
          </p:cNvPr>
          <p:cNvSpPr/>
          <p:nvPr/>
        </p:nvSpPr>
        <p:spPr>
          <a:xfrm>
            <a:off x="6292312" y="4023519"/>
            <a:ext cx="1828800" cy="1131376"/>
          </a:xfrm>
          <a:prstGeom prst="rightArrow">
            <a:avLst/>
          </a:prstGeom>
          <a:solidFill>
            <a:srgbClr val="C1D2BA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4371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eeb2563c9ed4a24bde4251b8a17ca6a3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c585a28cabfbde45d7a1aa6665072cec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0250CB16-5A1B-4EB0-852A-9A340DB6D16C}"/>
</file>

<file path=customXml/itemProps2.xml><?xml version="1.0" encoding="utf-8"?>
<ds:datastoreItem xmlns:ds="http://schemas.openxmlformats.org/officeDocument/2006/customXml" ds:itemID="{EE6B593C-D1A0-4C9B-9FE2-48221FFC5823}"/>
</file>

<file path=customXml/itemProps3.xml><?xml version="1.0" encoding="utf-8"?>
<ds:datastoreItem xmlns:ds="http://schemas.openxmlformats.org/officeDocument/2006/customXml" ds:itemID="{9EFBC2BC-56D2-4F59-A082-5366297B485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Microsoft Office PowerPoint</Application>
  <PresentationFormat>Breitbild</PresentationFormat>
  <Paragraphs>205</Paragraphs>
  <Slides>21</Slides>
  <Notes>6</Notes>
  <HiddenSlides>5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Gadugi</vt:lpstr>
      <vt:lpstr>-webkit-standard</vt:lpstr>
      <vt:lpstr>1_Office</vt:lpstr>
      <vt:lpstr>Lernstrecke 4 Wirtschaft in Österreich und der Welt</vt:lpstr>
      <vt:lpstr>Was kommt aus Österreich?</vt:lpstr>
      <vt:lpstr>Österreichs Top-Ausfuhren aktuell</vt:lpstr>
      <vt:lpstr>Velino Bike</vt:lpstr>
      <vt:lpstr>Welche Teile könnten realistisch in Österreich produziert werden?</vt:lpstr>
      <vt:lpstr>Internationale wirtschaftliche Verflechtungen</vt:lpstr>
      <vt:lpstr>Handelspartner</vt:lpstr>
      <vt:lpstr>Diskussion</vt:lpstr>
      <vt:lpstr>Lieferengpass – was nun?</vt:lpstr>
      <vt:lpstr>Lieferengpass – was nun?</vt:lpstr>
      <vt:lpstr>Rollen</vt:lpstr>
      <vt:lpstr>Rollen</vt:lpstr>
      <vt:lpstr>Rollen</vt:lpstr>
      <vt:lpstr>Rollenvergabe</vt:lpstr>
      <vt:lpstr>Pro-Contra-Debatte</vt:lpstr>
      <vt:lpstr>Deine Erkenntnis</vt:lpstr>
      <vt:lpstr>Unternehmer:in</vt:lpstr>
      <vt:lpstr>Investor:in</vt:lpstr>
      <vt:lpstr>Mitarbeiter:in</vt:lpstr>
      <vt:lpstr>Konsument:in</vt:lpstr>
      <vt:lpstr>Umweltschutzorgansiation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2025-09-22T14:19:20Z</dcterms:created>
  <dcterms:modified xsi:type="dcterms:W3CDTF">2025-09-22T14:19:24Z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0x010100595324AF558A4644A44B7A3BBA3F768F</vt:lpwstr>
  </property>
</Properties>
</file>